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6" r:id="rId2"/>
    <p:sldId id="303" r:id="rId3"/>
    <p:sldId id="306" r:id="rId4"/>
    <p:sldId id="307" r:id="rId5"/>
    <p:sldId id="327" r:id="rId6"/>
    <p:sldId id="324" r:id="rId7"/>
    <p:sldId id="308" r:id="rId8"/>
    <p:sldId id="309" r:id="rId9"/>
    <p:sldId id="322" r:id="rId10"/>
    <p:sldId id="318" r:id="rId11"/>
    <p:sldId id="317" r:id="rId12"/>
    <p:sldId id="325" r:id="rId13"/>
    <p:sldId id="326" r:id="rId14"/>
    <p:sldId id="319" r:id="rId15"/>
    <p:sldId id="315" r:id="rId16"/>
    <p:sldId id="310" r:id="rId17"/>
    <p:sldId id="313" r:id="rId18"/>
    <p:sldId id="316" r:id="rId19"/>
    <p:sldId id="320" r:id="rId20"/>
    <p:sldId id="321" r:id="rId21"/>
    <p:sldId id="302" r:id="rId2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C36C5-D84B-4373-BB0E-6E4BFDB7EF86}" type="datetimeFigureOut">
              <a:rPr lang="en-GB" smtClean="0"/>
              <a:pPr/>
              <a:t>25/09/2023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779FF-1ED5-4D7F-ACF0-CCB4638E88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167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79FF-1ED5-4D7F-ACF0-CCB4638E887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44955A-EDE5-4FF3-A454-CF676A8FFF3D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ng.com/images/search?q=top+gear+magazine&amp;view=detailv2&amp;adlt=strict,strict&amp;id=C2E92CB09B0FF9D3E5AA3A91A9548EE5F72BCC1F&amp;selectedIndex=17&amp;ccid=0MGIvmTT&amp;simid=608017742064389311&amp;thid=OIP.Md0c188be64d37d3a50ad299fe5586452o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UNIT 6 CREATING DIGITAL GRAPHICS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LAA “Understand the applications and features of digital graphic products”</a:t>
            </a:r>
          </a:p>
          <a:p>
            <a:r>
              <a:rPr lang="en-GB" dirty="0"/>
              <a:t>Task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boeboer.com/wp-content/uploads/2011/07/HTCmyTouch4GSlideTMobileManualUserGuideKeysPartsButtonsResum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8330860" cy="304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856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ignalvnoise.com/images/242-flip_quickstar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1"/>
          <a:stretch/>
        </p:blipFill>
        <p:spPr bwMode="auto">
          <a:xfrm>
            <a:off x="769150" y="548680"/>
            <a:ext cx="7489608" cy="620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859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03FC8-0298-4B93-AB0F-C1FDEEB19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04664"/>
            <a:ext cx="5173207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81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43BAAE-D6E8-43CB-B375-EE229E6D4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91" y="1063740"/>
            <a:ext cx="8914093" cy="473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930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can choose your own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Ensure it is suitable and has both graphics and text.</a:t>
            </a:r>
          </a:p>
        </p:txBody>
      </p:sp>
    </p:spTree>
    <p:extLst>
      <p:ext uri="{BB962C8B-B14F-4D97-AF65-F5344CB8AC3E}">
        <p14:creationId xmlns:p14="http://schemas.microsoft.com/office/powerpoint/2010/main" val="15246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Step 2</a:t>
            </a:r>
            <a:br>
              <a:rPr lang="en-GB" dirty="0"/>
            </a:br>
            <a:r>
              <a:rPr lang="en-GB" dirty="0"/>
              <a:t>Put a heading Graphic Product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Ensure your image has graphics and text</a:t>
            </a:r>
          </a:p>
          <a:p>
            <a:r>
              <a:rPr lang="en-GB" dirty="0"/>
              <a:t>Copy and paste in your first choice of image</a:t>
            </a:r>
          </a:p>
          <a:p>
            <a:r>
              <a:rPr lang="en-GB" dirty="0"/>
              <a:t>What is the image?</a:t>
            </a:r>
          </a:p>
        </p:txBody>
      </p:sp>
    </p:spTree>
    <p:extLst>
      <p:ext uri="{BB962C8B-B14F-4D97-AF65-F5344CB8AC3E}">
        <p14:creationId xmlns:p14="http://schemas.microsoft.com/office/powerpoint/2010/main" val="844160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Image 1 -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What is the purpose of the image? </a:t>
            </a:r>
          </a:p>
          <a:p>
            <a:r>
              <a:rPr lang="en-GB" dirty="0"/>
              <a:t>What features does it have?</a:t>
            </a:r>
          </a:p>
          <a:p>
            <a:pPr lvl="1"/>
            <a:r>
              <a:rPr lang="en-GB" dirty="0"/>
              <a:t>Is it bitmap (photo) or vector (line) – explain the difference</a:t>
            </a:r>
          </a:p>
          <a:p>
            <a:pPr lvl="1"/>
            <a:r>
              <a:rPr lang="en-GB" dirty="0"/>
              <a:t>Describe the text and font (is there a lot, little, is it clear, difficult to read, is there good use of blank space around the text)</a:t>
            </a:r>
          </a:p>
          <a:p>
            <a:pPr lvl="1"/>
            <a:r>
              <a:rPr lang="en-GB" dirty="0"/>
              <a:t>How is the image composed? (describe it)</a:t>
            </a:r>
          </a:p>
          <a:p>
            <a:pPr lvl="1"/>
            <a:r>
              <a:rPr lang="en-GB" dirty="0"/>
              <a:t>What colours and textures are used</a:t>
            </a:r>
          </a:p>
          <a:p>
            <a:pPr lvl="1"/>
            <a:r>
              <a:rPr lang="en-GB" dirty="0"/>
              <a:t>What size are the objects in the image and what position are the objects placed in</a:t>
            </a:r>
          </a:p>
          <a:p>
            <a:pPr lvl="1"/>
            <a:r>
              <a:rPr lang="en-GB" dirty="0"/>
              <a:t>What characters and objects are used</a:t>
            </a:r>
          </a:p>
          <a:p>
            <a:pPr lvl="1"/>
            <a:r>
              <a:rPr lang="en-GB" dirty="0"/>
              <a:t>If possible – what file type and size (if you are not sure – explain a little about what file type you would expect – photos are bitmap images and logos are generally vector images)</a:t>
            </a:r>
          </a:p>
          <a:p>
            <a:pPr lvl="1"/>
            <a:r>
              <a:rPr lang="en-GB" dirty="0"/>
              <a:t>What resolution is the image in (if you are not sure – state what the image is used for – if it is on the web it will be approximately 72-96 dpi, if it is for printing it may be 300 dpi for higher quality.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2831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Step 3</a:t>
            </a:r>
            <a:br>
              <a:rPr lang="en-GB" dirty="0"/>
            </a:br>
            <a:r>
              <a:rPr lang="en-GB" dirty="0"/>
              <a:t>For Image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your opinion – is the product fit for purpose.  </a:t>
            </a:r>
          </a:p>
          <a:p>
            <a:r>
              <a:rPr lang="en-GB" dirty="0"/>
              <a:t>What is the intended effect on the audience (</a:t>
            </a:r>
            <a:r>
              <a:rPr lang="en-GB" dirty="0" err="1"/>
              <a:t>eg</a:t>
            </a:r>
            <a:r>
              <a:rPr lang="en-GB" dirty="0"/>
              <a:t> to evoke emotion, to educate, to inform, to entertain)</a:t>
            </a:r>
          </a:p>
          <a:p>
            <a:r>
              <a:rPr lang="en-GB" dirty="0"/>
              <a:t>Describe the possible audience (</a:t>
            </a:r>
            <a:r>
              <a:rPr lang="en-GB" dirty="0" err="1"/>
              <a:t>ie</a:t>
            </a:r>
            <a:r>
              <a:rPr lang="en-GB" dirty="0"/>
              <a:t> – age, gender, interest, need)</a:t>
            </a:r>
          </a:p>
          <a:p>
            <a:r>
              <a:rPr lang="en-GB" dirty="0"/>
              <a:t>Give 2 strengths of the graphic and explain them briefly</a:t>
            </a:r>
          </a:p>
          <a:p>
            <a:r>
              <a:rPr lang="en-GB" dirty="0"/>
              <a:t>Give 2 weaknesses of the graphic and explain them briefly</a:t>
            </a:r>
          </a:p>
        </p:txBody>
      </p:sp>
    </p:spTree>
    <p:extLst>
      <p:ext uri="{BB962C8B-B14F-4D97-AF65-F5344CB8AC3E}">
        <p14:creationId xmlns:p14="http://schemas.microsoft.com/office/powerpoint/2010/main" val="33472203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Step 4</a:t>
            </a:r>
            <a:br>
              <a:rPr lang="en-GB" dirty="0"/>
            </a:br>
            <a:r>
              <a:rPr lang="en-GB" dirty="0"/>
              <a:t>Put a heading Graphic Product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Ensure your image contains graphics and text</a:t>
            </a:r>
          </a:p>
          <a:p>
            <a:r>
              <a:rPr lang="en-GB" dirty="0"/>
              <a:t>Copy and paste in your second choice of image</a:t>
            </a:r>
          </a:p>
          <a:p>
            <a:r>
              <a:rPr lang="en-GB" dirty="0"/>
              <a:t>What is the image?</a:t>
            </a:r>
          </a:p>
        </p:txBody>
      </p:sp>
    </p:spTree>
    <p:extLst>
      <p:ext uri="{BB962C8B-B14F-4D97-AF65-F5344CB8AC3E}">
        <p14:creationId xmlns:p14="http://schemas.microsoft.com/office/powerpoint/2010/main" val="42464703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Image 2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What is the purpose of the image? </a:t>
            </a:r>
          </a:p>
          <a:p>
            <a:r>
              <a:rPr lang="en-GB" dirty="0"/>
              <a:t>What features does it have?</a:t>
            </a:r>
          </a:p>
          <a:p>
            <a:pPr lvl="1"/>
            <a:r>
              <a:rPr lang="en-GB" dirty="0"/>
              <a:t>Is it bitmap (photo) or vector (line) – explain the difference</a:t>
            </a:r>
          </a:p>
          <a:p>
            <a:pPr lvl="1"/>
            <a:r>
              <a:rPr lang="en-GB" dirty="0"/>
              <a:t>Describe the text and font (is there a lot, little, is it clear, difficult to read, is there good use of blank space around the text)</a:t>
            </a:r>
          </a:p>
          <a:p>
            <a:pPr lvl="1"/>
            <a:r>
              <a:rPr lang="en-GB" dirty="0"/>
              <a:t>How is the image composed? (describe it)</a:t>
            </a:r>
          </a:p>
          <a:p>
            <a:pPr lvl="1"/>
            <a:r>
              <a:rPr lang="en-GB" dirty="0"/>
              <a:t>What colours and textures are used</a:t>
            </a:r>
          </a:p>
          <a:p>
            <a:pPr lvl="1"/>
            <a:r>
              <a:rPr lang="en-GB" dirty="0"/>
              <a:t>What size are the objects in the image and what position are the objects placed in</a:t>
            </a:r>
          </a:p>
          <a:p>
            <a:pPr lvl="1"/>
            <a:r>
              <a:rPr lang="en-GB" dirty="0"/>
              <a:t>What characters and objects are used</a:t>
            </a:r>
          </a:p>
          <a:p>
            <a:pPr lvl="1"/>
            <a:r>
              <a:rPr lang="en-GB" dirty="0"/>
              <a:t>If possible – what file type and size (if you are not sure – explain a little about what file type you would expect – photos are bitmap images and logos are generally vector images)</a:t>
            </a:r>
          </a:p>
          <a:p>
            <a:pPr lvl="1"/>
            <a:r>
              <a:rPr lang="en-GB" dirty="0"/>
              <a:t>What resolution is the image in (if you are not sure – state what the image is used for – if it is on the web it will be approximately 72-96 dpi, if it is for printing it may be 300 dpi for higher quality.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7811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1 – Create a report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Open a Word Document and save it as Unit 6A Assignment (Task 1)</a:t>
            </a:r>
          </a:p>
          <a:p>
            <a:r>
              <a:rPr lang="en-GB" dirty="0"/>
              <a:t>Add </a:t>
            </a:r>
            <a:r>
              <a:rPr lang="en-GB"/>
              <a:t>a heading with </a:t>
            </a:r>
            <a:r>
              <a:rPr lang="en-GB" dirty="0"/>
              <a:t>your name and Unit 6 Creating Digital Graphics</a:t>
            </a:r>
          </a:p>
          <a:p>
            <a:r>
              <a:rPr lang="en-GB" dirty="0"/>
              <a:t>Add the assignment title</a:t>
            </a:r>
          </a:p>
          <a:p>
            <a:pPr lvl="1"/>
            <a:r>
              <a:rPr lang="en-GB" dirty="0"/>
              <a:t>6A – Understand the applications and features of digital graphic products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950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Step 5</a:t>
            </a:r>
            <a:br>
              <a:rPr lang="en-GB" dirty="0"/>
            </a:br>
            <a:r>
              <a:rPr lang="en-GB" dirty="0"/>
              <a:t>For Image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your opinion – is the product fit for purpose.  </a:t>
            </a:r>
          </a:p>
          <a:p>
            <a:r>
              <a:rPr lang="en-GB" dirty="0"/>
              <a:t>What is the intended effect on the audience (</a:t>
            </a:r>
            <a:r>
              <a:rPr lang="en-GB" dirty="0" err="1"/>
              <a:t>eg</a:t>
            </a:r>
            <a:r>
              <a:rPr lang="en-GB" dirty="0"/>
              <a:t> to evoke emotion, to educate, to inform, to entertain)</a:t>
            </a:r>
          </a:p>
          <a:p>
            <a:r>
              <a:rPr lang="en-GB" dirty="0"/>
              <a:t>Describe the possible audience (</a:t>
            </a:r>
            <a:r>
              <a:rPr lang="en-GB" dirty="0" err="1"/>
              <a:t>ie</a:t>
            </a:r>
            <a:r>
              <a:rPr lang="en-GB" dirty="0"/>
              <a:t> – age, gender, interest, need)</a:t>
            </a:r>
          </a:p>
          <a:p>
            <a:r>
              <a:rPr lang="en-GB" dirty="0"/>
              <a:t>Give 2 strengths of the graphic and explain them briefly</a:t>
            </a:r>
          </a:p>
          <a:p>
            <a:r>
              <a:rPr lang="en-GB" dirty="0"/>
              <a:t>Give 2 weaknesses of the graphic and explain them briefly</a:t>
            </a:r>
          </a:p>
        </p:txBody>
      </p:sp>
    </p:spTree>
    <p:extLst>
      <p:ext uri="{BB962C8B-B14F-4D97-AF65-F5344CB8AC3E}">
        <p14:creationId xmlns:p14="http://schemas.microsoft.com/office/powerpoint/2010/main" val="80692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 finished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Check the work carefully – have you covered everything?</a:t>
            </a:r>
          </a:p>
          <a:p>
            <a:r>
              <a:rPr lang="en-GB" dirty="0"/>
              <a:t>Drop the assignment in the </a:t>
            </a:r>
            <a:r>
              <a:rPr lang="en-GB" dirty="0" err="1"/>
              <a:t>dropbox</a:t>
            </a:r>
            <a:r>
              <a:rPr lang="en-GB" dirty="0"/>
              <a:t> for 6A on Moodle </a:t>
            </a:r>
            <a:r>
              <a:rPr lang="en-GB" sz="3600" b="1" dirty="0"/>
              <a:t>and</a:t>
            </a:r>
            <a:r>
              <a:rPr lang="en-GB" dirty="0"/>
              <a:t> email it to annes@calderdale.ac.uk</a:t>
            </a:r>
          </a:p>
        </p:txBody>
      </p:sp>
    </p:spTree>
    <p:extLst>
      <p:ext uri="{BB962C8B-B14F-4D97-AF65-F5344CB8AC3E}">
        <p14:creationId xmlns:p14="http://schemas.microsoft.com/office/powerpoint/2010/main" val="7469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You work for a company that makes technology products. You have been asked to produce two graphic products to be used in a promotional campaign for a new smartphone. The promotional campaign will include the following.</a:t>
            </a:r>
          </a:p>
          <a:p>
            <a:pPr lvl="1"/>
            <a:r>
              <a:rPr lang="en-GB" dirty="0"/>
              <a:t>A user guide – containing a line drawing(s) of the new smartphone illustrating the size and main features.</a:t>
            </a:r>
          </a:p>
          <a:p>
            <a:pPr lvl="1"/>
            <a:r>
              <a:rPr lang="en-GB" dirty="0"/>
              <a:t>An advert – containing an image(s) of the smartphone in use and compressed appropriately for viewing on screen (i.e. on the website used to advertise the smartphone) and on paper (i.e. in a high-end magazine).</a:t>
            </a:r>
          </a:p>
        </p:txBody>
      </p:sp>
    </p:spTree>
    <p:extLst>
      <p:ext uri="{BB962C8B-B14F-4D97-AF65-F5344CB8AC3E}">
        <p14:creationId xmlns:p14="http://schemas.microsoft.com/office/powerpoint/2010/main" val="4179116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Step 1 – Investigate and review two graphic products</a:t>
            </a:r>
          </a:p>
        </p:txBody>
      </p:sp>
      <p:pic>
        <p:nvPicPr>
          <p:cNvPr id="1026" name="Picture 2" descr="http://tse1.mm.bing.net/th?&amp;id=OIP.Md0c188be64d37d3a50ad299fe5586452o0&amp;w=241&amp;h=300&amp;c=0&amp;pid=1.9&amp;rs=0&amp;p=0&amp;r=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341294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58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eaky Blinders star Cillian Murphy is Radio Times cover star | Radio Times">
            <a:extLst>
              <a:ext uri="{FF2B5EF4-FFF2-40B4-BE49-F238E27FC236}">
                <a16:creationId xmlns:a16="http://schemas.microsoft.com/office/drawing/2014/main" id="{CA9950D8-9C2A-4CC4-AAED-92B2DBCE145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546" y="764704"/>
            <a:ext cx="4162908" cy="554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797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1028" name="Picture 4" descr="http://www.screwworkletsplay.com/wp-content/uploads/2010/06/haynes-owners-workshop-manual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88840"/>
            <a:ext cx="336718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07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ttp://the-gadgeteer.com/wp-content/uploads/2013/01/lego-books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796495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58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content-lhr3-1.xx.fbcdn.net/v/t1.0-9/12931154_1032218303524869_3465363693643064120_n.jpg?oh=8c830c03874e4e62fafde83fc95d957d&amp;oe=57E2C1B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4392488" cy="43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196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se4.mm.bing.net/th?id=OIP.Ma3c0f6739163a4d28958a2188bf6ff14o0&amp;pid=15.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00808"/>
            <a:ext cx="3695228" cy="369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3043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1043</TotalTime>
  <Words>824</Words>
  <Application>Microsoft Office PowerPoint</Application>
  <PresentationFormat>On-screen Show (4:3)</PresentationFormat>
  <Paragraphs>61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Calibri</vt:lpstr>
      <vt:lpstr>Constantia</vt:lpstr>
      <vt:lpstr>Wingdings 2</vt:lpstr>
      <vt:lpstr>Flow</vt:lpstr>
      <vt:lpstr>UNIT 6 CREATING DIGITAL GRAPHICS</vt:lpstr>
      <vt:lpstr>Step 1 – Create a report</vt:lpstr>
      <vt:lpstr>Scenario</vt:lpstr>
      <vt:lpstr>Step 1 – Investigate and review two graphic products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 can choose your own image</vt:lpstr>
      <vt:lpstr> Step 2 Put a heading Graphic Product 1</vt:lpstr>
      <vt:lpstr>For Image 1 - </vt:lpstr>
      <vt:lpstr> Step 3 For Image 1</vt:lpstr>
      <vt:lpstr>Step 4 Put a heading Graphic Product 2</vt:lpstr>
      <vt:lpstr>For Image 2  </vt:lpstr>
      <vt:lpstr>Step 5 For Image 2</vt:lpstr>
      <vt:lpstr>When finished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Anne</dc:creator>
  <cp:lastModifiedBy>Martin Petik</cp:lastModifiedBy>
  <cp:revision>89</cp:revision>
  <cp:lastPrinted>2022-09-26T10:48:41Z</cp:lastPrinted>
  <dcterms:created xsi:type="dcterms:W3CDTF">2011-09-24T10:57:14Z</dcterms:created>
  <dcterms:modified xsi:type="dcterms:W3CDTF">2023-09-25T15:00:40Z</dcterms:modified>
</cp:coreProperties>
</file>