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1"/>
  </p:notesMasterIdLst>
  <p:sldIdLst>
    <p:sldId id="256" r:id="rId2"/>
    <p:sldId id="328" r:id="rId3"/>
    <p:sldId id="329" r:id="rId4"/>
    <p:sldId id="330" r:id="rId5"/>
    <p:sldId id="303" r:id="rId6"/>
    <p:sldId id="306" r:id="rId7"/>
    <p:sldId id="307" r:id="rId8"/>
    <p:sldId id="331" r:id="rId9"/>
    <p:sldId id="318" r:id="rId10"/>
    <p:sldId id="320" r:id="rId11"/>
    <p:sldId id="332" r:id="rId12"/>
    <p:sldId id="319" r:id="rId13"/>
    <p:sldId id="326" r:id="rId14"/>
    <p:sldId id="321" r:id="rId15"/>
    <p:sldId id="327" r:id="rId16"/>
    <p:sldId id="323" r:id="rId17"/>
    <p:sldId id="324" r:id="rId18"/>
    <p:sldId id="325" r:id="rId19"/>
    <p:sldId id="30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EC36C5-D84B-4373-BB0E-6E4BFDB7EF86}" type="datetimeFigureOut">
              <a:rPr lang="en-GB" smtClean="0"/>
              <a:pPr/>
              <a:t>19/10/2020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C779FF-1ED5-4D7F-ACF0-CCB4638E8876}" type="slidenum">
              <a:rPr lang="en-GB" smtClean="0"/>
              <a:pPr/>
              <a:t>‹#›</a:t>
            </a:fld>
            <a:endParaRPr lang="en-GB"/>
          </a:p>
        </p:txBody>
      </p:sp>
    </p:spTree>
    <p:extLst>
      <p:ext uri="{BB962C8B-B14F-4D97-AF65-F5344CB8AC3E}">
        <p14:creationId xmlns:p14="http://schemas.microsoft.com/office/powerpoint/2010/main" val="3201167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C779FF-1ED5-4D7F-ACF0-CCB4638E8876}"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20AB23B-9BF0-489E-A8C2-70A75979535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0AB23B-9BF0-489E-A8C2-70A75979535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0AB23B-9BF0-489E-A8C2-70A7597953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B44955A-EDE5-4FF3-A454-CF676A8FFF3D}" type="datetimeFigureOut">
              <a:rPr lang="en-US" smtClean="0"/>
              <a:pPr/>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20AB23B-9BF0-489E-A8C2-70A75979535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B44955A-EDE5-4FF3-A454-CF676A8FFF3D}" type="datetimeFigureOut">
              <a:rPr lang="en-US" smtClean="0"/>
              <a:pPr/>
              <a:t>10/19/2020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0AB23B-9BF0-489E-A8C2-70A75979535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annes@calderdale.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UNIT </a:t>
            </a:r>
            <a:r>
              <a:rPr lang="en-GB" dirty="0"/>
              <a:t>6</a:t>
            </a:r>
            <a:r>
              <a:rPr lang="en-GB" dirty="0" smtClean="0"/>
              <a:t> CREATING DIGITAL GRAPHICS</a:t>
            </a:r>
            <a:endParaRPr lang="en-GB" dirty="0"/>
          </a:p>
        </p:txBody>
      </p:sp>
      <p:sp>
        <p:nvSpPr>
          <p:cNvPr id="3" name="Subtitle 2"/>
          <p:cNvSpPr>
            <a:spLocks noGrp="1"/>
          </p:cNvSpPr>
          <p:nvPr>
            <p:ph type="subTitle" idx="1"/>
          </p:nvPr>
        </p:nvSpPr>
        <p:spPr/>
        <p:txBody>
          <a:bodyPr>
            <a:normAutofit/>
          </a:bodyPr>
          <a:lstStyle/>
          <a:p>
            <a:r>
              <a:rPr lang="en-GB" dirty="0" smtClean="0"/>
              <a:t>LAB “Design Digital Graphic Products”</a:t>
            </a:r>
          </a:p>
          <a:p>
            <a:r>
              <a:rPr lang="en-GB" dirty="0" smtClean="0"/>
              <a:t>Task 2</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Create your final image - Smartphone User Guide</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Create and save your final vector image which is a user guide for a smart phone. (you should have an image showing how you developed your image, and your final image)</a:t>
            </a:r>
          </a:p>
          <a:p>
            <a:r>
              <a:rPr lang="en-GB" dirty="0" smtClean="0"/>
              <a:t>Ensure you have added text to make it a user guide</a:t>
            </a:r>
          </a:p>
          <a:p>
            <a:r>
              <a:rPr lang="en-GB" dirty="0" smtClean="0"/>
              <a:t>Images should be saved as .</a:t>
            </a:r>
            <a:r>
              <a:rPr lang="en-GB" dirty="0" err="1" smtClean="0"/>
              <a:t>png</a:t>
            </a:r>
            <a:r>
              <a:rPr lang="en-GB" dirty="0" smtClean="0"/>
              <a:t> files</a:t>
            </a:r>
          </a:p>
          <a:p>
            <a:r>
              <a:rPr lang="en-GB" dirty="0"/>
              <a:t>When you have completed your image ask Anne and some of </a:t>
            </a:r>
            <a:r>
              <a:rPr lang="en-GB" dirty="0" smtClean="0"/>
              <a:t>your </a:t>
            </a:r>
            <a:r>
              <a:rPr lang="en-GB" dirty="0"/>
              <a:t>peers for feedback to improve the image.</a:t>
            </a:r>
          </a:p>
          <a:p>
            <a:r>
              <a:rPr lang="en-GB" dirty="0"/>
              <a:t>Then improve your image based on the feedback.  </a:t>
            </a:r>
          </a:p>
          <a:p>
            <a:r>
              <a:rPr lang="en-GB" dirty="0"/>
              <a:t>You will need to reflect on this feedback and improvements for the merit and distinction. </a:t>
            </a:r>
          </a:p>
          <a:p>
            <a:endParaRPr lang="en-GB" dirty="0"/>
          </a:p>
        </p:txBody>
      </p:sp>
    </p:spTree>
    <p:extLst>
      <p:ext uri="{BB962C8B-B14F-4D97-AF65-F5344CB8AC3E}">
        <p14:creationId xmlns:p14="http://schemas.microsoft.com/office/powerpoint/2010/main" val="3454247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On paper – design your Bitmap Advertisement</a:t>
            </a:r>
            <a:endParaRPr lang="en-GB" dirty="0"/>
          </a:p>
        </p:txBody>
      </p:sp>
      <p:sp>
        <p:nvSpPr>
          <p:cNvPr id="3" name="Content Placeholder 2"/>
          <p:cNvSpPr>
            <a:spLocks noGrp="1"/>
          </p:cNvSpPr>
          <p:nvPr>
            <p:ph idx="1"/>
          </p:nvPr>
        </p:nvSpPr>
        <p:spPr/>
        <p:txBody>
          <a:bodyPr/>
          <a:lstStyle/>
          <a:p>
            <a:r>
              <a:rPr lang="en-GB" dirty="0" smtClean="0"/>
              <a:t>On the paper document – sketch two different ideas for your advertisement.  Answer the questions in the bottom sections as these will help you gain the merit task for this task.</a:t>
            </a:r>
            <a:endParaRPr lang="en-GB" dirty="0"/>
          </a:p>
        </p:txBody>
      </p:sp>
    </p:spTree>
    <p:extLst>
      <p:ext uri="{BB962C8B-B14F-4D97-AF65-F5344CB8AC3E}">
        <p14:creationId xmlns:p14="http://schemas.microsoft.com/office/powerpoint/2010/main" val="1822271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3 – design a bitmap advert </a:t>
            </a:r>
            <a:endParaRPr lang="en-GB" dirty="0"/>
          </a:p>
        </p:txBody>
      </p:sp>
      <p:sp>
        <p:nvSpPr>
          <p:cNvPr id="3" name="Content Placeholder 2"/>
          <p:cNvSpPr>
            <a:spLocks noGrp="1"/>
          </p:cNvSpPr>
          <p:nvPr>
            <p:ph idx="1"/>
          </p:nvPr>
        </p:nvSpPr>
        <p:spPr/>
        <p:txBody>
          <a:bodyPr/>
          <a:lstStyle/>
          <a:p>
            <a:r>
              <a:rPr lang="en-GB" dirty="0" smtClean="0"/>
              <a:t>Design an advert containing at least one image of a smartphone</a:t>
            </a:r>
          </a:p>
          <a:p>
            <a:r>
              <a:rPr lang="en-GB" dirty="0" smtClean="0"/>
              <a:t>What is your original image</a:t>
            </a:r>
          </a:p>
          <a:p>
            <a:r>
              <a:rPr lang="en-GB" dirty="0" smtClean="0"/>
              <a:t>How will you crop it, remove sections of the image </a:t>
            </a:r>
            <a:r>
              <a:rPr lang="en-GB" dirty="0" err="1" smtClean="0"/>
              <a:t>etc</a:t>
            </a:r>
            <a:r>
              <a:rPr lang="en-GB" dirty="0" smtClean="0"/>
              <a:t>?</a:t>
            </a:r>
          </a:p>
          <a:p>
            <a:r>
              <a:rPr lang="en-GB" dirty="0" smtClean="0"/>
              <a:t>What text will you use</a:t>
            </a:r>
          </a:p>
          <a:p>
            <a:r>
              <a:rPr lang="en-GB" dirty="0" smtClean="0"/>
              <a:t>This is just a design for your image not your final image</a:t>
            </a:r>
          </a:p>
          <a:p>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3779912" y="4636623"/>
            <a:ext cx="3312368" cy="2221377"/>
          </a:xfrm>
          <a:prstGeom prst="rect">
            <a:avLst/>
          </a:prstGeom>
        </p:spPr>
      </p:pic>
    </p:spTree>
    <p:extLst>
      <p:ext uri="{BB962C8B-B14F-4D97-AF65-F5344CB8AC3E}">
        <p14:creationId xmlns:p14="http://schemas.microsoft.com/office/powerpoint/2010/main" val="3273560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Step 4 - Create a detailed asset list</a:t>
            </a:r>
            <a:endParaRPr lang="en-GB" dirty="0"/>
          </a:p>
        </p:txBody>
      </p:sp>
      <p:sp>
        <p:nvSpPr>
          <p:cNvPr id="3" name="Content Placeholder 2"/>
          <p:cNvSpPr>
            <a:spLocks noGrp="1"/>
          </p:cNvSpPr>
          <p:nvPr>
            <p:ph idx="1"/>
          </p:nvPr>
        </p:nvSpPr>
        <p:spPr/>
        <p:txBody>
          <a:bodyPr/>
          <a:lstStyle/>
          <a:p>
            <a:r>
              <a:rPr lang="en-GB" dirty="0" smtClean="0"/>
              <a:t>Use the template on Moodle to create an asset list of all the images used to create your user guide and advertisement.  </a:t>
            </a:r>
          </a:p>
          <a:p>
            <a:r>
              <a:rPr lang="en-GB" dirty="0" smtClean="0"/>
              <a:t>Include your own images and those you took from the internet or from other people.</a:t>
            </a:r>
          </a:p>
          <a:p>
            <a:r>
              <a:rPr lang="en-GB" dirty="0" smtClean="0"/>
              <a:t>Ensure the images are fully referenced – so that they can be found again! </a:t>
            </a:r>
            <a:endParaRPr lang="en-GB" dirty="0" smtClean="0"/>
          </a:p>
          <a:p>
            <a:endParaRPr lang="en-GB" dirty="0"/>
          </a:p>
        </p:txBody>
      </p:sp>
      <p:pic>
        <p:nvPicPr>
          <p:cNvPr id="4" name="Picture 3"/>
          <p:cNvPicPr>
            <a:picLocks noChangeAspect="1"/>
          </p:cNvPicPr>
          <p:nvPr/>
        </p:nvPicPr>
        <p:blipFill>
          <a:blip r:embed="rId2"/>
          <a:stretch>
            <a:fillRect/>
          </a:stretch>
        </p:blipFill>
        <p:spPr>
          <a:xfrm>
            <a:off x="3851920" y="4581128"/>
            <a:ext cx="4725715" cy="2044458"/>
          </a:xfrm>
          <a:prstGeom prst="rect">
            <a:avLst/>
          </a:prstGeom>
        </p:spPr>
      </p:pic>
    </p:spTree>
    <p:extLst>
      <p:ext uri="{BB962C8B-B14F-4D97-AF65-F5344CB8AC3E}">
        <p14:creationId xmlns:p14="http://schemas.microsoft.com/office/powerpoint/2010/main" val="3456709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Create your final image</a:t>
            </a:r>
            <a:endParaRPr lang="en-GB" dirty="0"/>
          </a:p>
        </p:txBody>
      </p:sp>
      <p:sp>
        <p:nvSpPr>
          <p:cNvPr id="3" name="Content Placeholder 2"/>
          <p:cNvSpPr>
            <a:spLocks noGrp="1"/>
          </p:cNvSpPr>
          <p:nvPr>
            <p:ph idx="1"/>
          </p:nvPr>
        </p:nvSpPr>
        <p:spPr/>
        <p:txBody>
          <a:bodyPr/>
          <a:lstStyle/>
          <a:p>
            <a:r>
              <a:rPr lang="en-GB" dirty="0" smtClean="0"/>
              <a:t>Develop your final image.  You may already have images you have put on the website that you have developed from your original images.</a:t>
            </a:r>
          </a:p>
          <a:p>
            <a:r>
              <a:rPr lang="en-GB" dirty="0" smtClean="0"/>
              <a:t>Ensure your advert has text and is fit for purpose.</a:t>
            </a:r>
          </a:p>
          <a:p>
            <a:r>
              <a:rPr lang="en-GB" dirty="0" smtClean="0"/>
              <a:t>When you have completed your image ask Anne and some of your peers for feedback to improve the image.</a:t>
            </a:r>
          </a:p>
          <a:p>
            <a:r>
              <a:rPr lang="en-GB" dirty="0" smtClean="0"/>
              <a:t>Then improve your image based on the feedback.  </a:t>
            </a:r>
          </a:p>
          <a:p>
            <a:r>
              <a:rPr lang="en-GB" dirty="0" smtClean="0"/>
              <a:t>You will need to reflect on this feedback and improvements for the merit and distinction. </a:t>
            </a:r>
            <a:endParaRPr lang="en-GB" dirty="0"/>
          </a:p>
        </p:txBody>
      </p:sp>
    </p:spTree>
    <p:extLst>
      <p:ext uri="{BB962C8B-B14F-4D97-AF65-F5344CB8AC3E}">
        <p14:creationId xmlns:p14="http://schemas.microsoft.com/office/powerpoint/2010/main" val="3357978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Merit and Distinction - Design</a:t>
            </a:r>
            <a:endParaRPr lang="en-GB" dirty="0"/>
          </a:p>
        </p:txBody>
      </p:sp>
      <p:sp>
        <p:nvSpPr>
          <p:cNvPr id="3" name="Content Placeholder 2"/>
          <p:cNvSpPr>
            <a:spLocks noGrp="1"/>
          </p:cNvSpPr>
          <p:nvPr>
            <p:ph idx="1"/>
          </p:nvPr>
        </p:nvSpPr>
        <p:spPr/>
        <p:txBody>
          <a:bodyPr/>
          <a:lstStyle/>
          <a:p>
            <a:r>
              <a:rPr lang="en-GB" dirty="0" smtClean="0"/>
              <a:t>Check your designs for the user guide and advertisement – ensure they are “detailed”.  Explain why you have discarded some ideas.</a:t>
            </a:r>
          </a:p>
          <a:p>
            <a:r>
              <a:rPr lang="en-GB" dirty="0" smtClean="0"/>
              <a:t>Justify your final design decisions by explaining how they will</a:t>
            </a:r>
          </a:p>
          <a:p>
            <a:pPr lvl="1"/>
            <a:r>
              <a:rPr lang="en-GB" dirty="0" smtClean="0"/>
              <a:t>Fulfil the stated purpose and requirements of the brief</a:t>
            </a:r>
          </a:p>
          <a:p>
            <a:pPr lvl="1"/>
            <a:r>
              <a:rPr lang="en-GB" dirty="0" smtClean="0"/>
              <a:t>Meet the needs of the audience</a:t>
            </a:r>
          </a:p>
        </p:txBody>
      </p:sp>
    </p:spTree>
    <p:extLst>
      <p:ext uri="{BB962C8B-B14F-4D97-AF65-F5344CB8AC3E}">
        <p14:creationId xmlns:p14="http://schemas.microsoft.com/office/powerpoint/2010/main" val="146523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5 -Test your images</a:t>
            </a:r>
            <a:endParaRPr lang="en-GB" dirty="0"/>
          </a:p>
        </p:txBody>
      </p:sp>
      <p:sp>
        <p:nvSpPr>
          <p:cNvPr id="3" name="Content Placeholder 2"/>
          <p:cNvSpPr>
            <a:spLocks noGrp="1"/>
          </p:cNvSpPr>
          <p:nvPr>
            <p:ph idx="1"/>
          </p:nvPr>
        </p:nvSpPr>
        <p:spPr/>
        <p:txBody>
          <a:bodyPr/>
          <a:lstStyle/>
          <a:p>
            <a:r>
              <a:rPr lang="en-GB" dirty="0" smtClean="0"/>
              <a:t>Make sure that</a:t>
            </a:r>
          </a:p>
          <a:p>
            <a:pPr lvl="1"/>
            <a:r>
              <a:rPr lang="en-GB" dirty="0" smtClean="0"/>
              <a:t>images are cropped properly</a:t>
            </a:r>
          </a:p>
          <a:p>
            <a:pPr lvl="1"/>
            <a:r>
              <a:rPr lang="en-GB" dirty="0" smtClean="0"/>
              <a:t>Vector lines join</a:t>
            </a:r>
          </a:p>
          <a:p>
            <a:pPr lvl="1"/>
            <a:r>
              <a:rPr lang="en-GB" dirty="0" smtClean="0"/>
              <a:t>Backgrounds have been removed</a:t>
            </a:r>
          </a:p>
          <a:p>
            <a:r>
              <a:rPr lang="en-GB" dirty="0" smtClean="0"/>
              <a:t>Explain why the products are suitable for their original purpose</a:t>
            </a:r>
          </a:p>
          <a:p>
            <a:r>
              <a:rPr lang="en-GB" dirty="0" smtClean="0"/>
              <a:t>Annotate copies of your graphic products to show how you have checked them.</a:t>
            </a:r>
          </a:p>
          <a:p>
            <a:pPr marL="393192" lvl="1" indent="0">
              <a:buNone/>
            </a:pPr>
            <a:endParaRPr lang="en-GB" dirty="0" smtClean="0"/>
          </a:p>
          <a:p>
            <a:pPr marL="0" indent="0">
              <a:buNone/>
            </a:pPr>
            <a:endParaRPr lang="en-GB" dirty="0" smtClean="0"/>
          </a:p>
        </p:txBody>
      </p:sp>
    </p:spTree>
    <p:extLst>
      <p:ext uri="{BB962C8B-B14F-4D97-AF65-F5344CB8AC3E}">
        <p14:creationId xmlns:p14="http://schemas.microsoft.com/office/powerpoint/2010/main" val="388621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6 – Review your images</a:t>
            </a:r>
            <a:endParaRPr lang="en-GB" dirty="0"/>
          </a:p>
        </p:txBody>
      </p:sp>
      <p:sp>
        <p:nvSpPr>
          <p:cNvPr id="3" name="Content Placeholder 2"/>
          <p:cNvSpPr>
            <a:spLocks noGrp="1"/>
          </p:cNvSpPr>
          <p:nvPr>
            <p:ph idx="1"/>
          </p:nvPr>
        </p:nvSpPr>
        <p:spPr/>
        <p:txBody>
          <a:bodyPr/>
          <a:lstStyle/>
          <a:p>
            <a:r>
              <a:rPr lang="en-GB" dirty="0" smtClean="0"/>
              <a:t>For both products explain how the final product is suitable for the intended audience and purpose. </a:t>
            </a:r>
          </a:p>
          <a:p>
            <a:r>
              <a:rPr lang="en-GB" dirty="0" smtClean="0"/>
              <a:t>Gather feedback from other students and the tutor on the quality of the user guide and advertisement and use the feedback to improve the product.</a:t>
            </a:r>
          </a:p>
          <a:p>
            <a:r>
              <a:rPr lang="en-GB" dirty="0" smtClean="0"/>
              <a:t>Use screen prints of before and after to demonstrate you have improved your image and the feedback you received</a:t>
            </a:r>
          </a:p>
          <a:p>
            <a:pPr marL="0" indent="0">
              <a:buNone/>
            </a:pPr>
            <a:endParaRPr lang="en-GB" dirty="0"/>
          </a:p>
        </p:txBody>
      </p:sp>
    </p:spTree>
    <p:extLst>
      <p:ext uri="{BB962C8B-B14F-4D97-AF65-F5344CB8AC3E}">
        <p14:creationId xmlns:p14="http://schemas.microsoft.com/office/powerpoint/2010/main" val="3624053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Merit and Distinction – Review Graphics Products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For each product – explain how the final product is suitable for the intended audience and purpose (P6)</a:t>
            </a:r>
          </a:p>
          <a:p>
            <a:r>
              <a:rPr lang="en-GB" dirty="0" smtClean="0"/>
              <a:t>Review the extent to which each of the final graphic products meets the needs of the audience and the purpose, considering feedback from others and any constraints (use the feedback gathered to improve your images and explain what you have improved).  Constraints are things that stop you doing your best – </a:t>
            </a:r>
            <a:r>
              <a:rPr lang="en-GB" dirty="0" err="1" smtClean="0"/>
              <a:t>eg</a:t>
            </a:r>
            <a:r>
              <a:rPr lang="en-GB" dirty="0" smtClean="0"/>
              <a:t> lack of Photoshop skill, lack of time, insufficient memory </a:t>
            </a:r>
            <a:r>
              <a:rPr lang="en-GB" dirty="0" err="1" smtClean="0"/>
              <a:t>etc</a:t>
            </a:r>
            <a:r>
              <a:rPr lang="en-GB" dirty="0" smtClean="0"/>
              <a:t> (M5)</a:t>
            </a:r>
          </a:p>
          <a:p>
            <a:r>
              <a:rPr lang="en-GB" dirty="0" smtClean="0"/>
              <a:t>Evaluate the initial designs and the final graphic products and justify any changes made, making recommendations for further improvements (D4) – you should always be able to see things you can improve!</a:t>
            </a:r>
          </a:p>
          <a:p>
            <a:endParaRPr lang="en-GB" dirty="0" smtClean="0"/>
          </a:p>
          <a:p>
            <a:endParaRPr lang="en-GB" dirty="0"/>
          </a:p>
        </p:txBody>
      </p:sp>
    </p:spTree>
    <p:extLst>
      <p:ext uri="{BB962C8B-B14F-4D97-AF65-F5344CB8AC3E}">
        <p14:creationId xmlns:p14="http://schemas.microsoft.com/office/powerpoint/2010/main" val="3083618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When finished </a:t>
            </a:r>
            <a:endParaRPr lang="en-GB" dirty="0"/>
          </a:p>
        </p:txBody>
      </p:sp>
      <p:sp>
        <p:nvSpPr>
          <p:cNvPr id="2" name="Content Placeholder 1"/>
          <p:cNvSpPr>
            <a:spLocks noGrp="1"/>
          </p:cNvSpPr>
          <p:nvPr>
            <p:ph idx="1"/>
          </p:nvPr>
        </p:nvSpPr>
        <p:spPr/>
        <p:txBody>
          <a:bodyPr/>
          <a:lstStyle/>
          <a:p>
            <a:r>
              <a:rPr lang="en-GB" dirty="0" smtClean="0"/>
              <a:t>Check the work carefully, read </a:t>
            </a:r>
            <a:r>
              <a:rPr lang="en-GB" smtClean="0"/>
              <a:t>the assignment</a:t>
            </a:r>
            <a:r>
              <a:rPr lang="en-GB"/>
              <a:t> </a:t>
            </a:r>
            <a:r>
              <a:rPr lang="en-GB" smtClean="0"/>
              <a:t>- have </a:t>
            </a:r>
            <a:r>
              <a:rPr lang="en-GB" dirty="0" smtClean="0"/>
              <a:t>you covered everything?</a:t>
            </a:r>
          </a:p>
          <a:p>
            <a:r>
              <a:rPr lang="en-GB" dirty="0" smtClean="0"/>
              <a:t>Drop the assignment in the </a:t>
            </a:r>
            <a:r>
              <a:rPr lang="en-GB" dirty="0" err="1" smtClean="0"/>
              <a:t>dropbox</a:t>
            </a:r>
            <a:r>
              <a:rPr lang="en-GB" dirty="0" smtClean="0"/>
              <a:t> for 6B on Moodle and email it to </a:t>
            </a:r>
            <a:r>
              <a:rPr lang="en-GB" dirty="0" smtClean="0">
                <a:hlinkClick r:id="rId2"/>
              </a:rPr>
              <a:t>annes@calderdale.ac.uk</a:t>
            </a:r>
            <a:endParaRPr lang="en-GB" dirty="0" smtClean="0"/>
          </a:p>
          <a:p>
            <a:r>
              <a:rPr lang="en-GB" dirty="0" smtClean="0"/>
              <a:t>Drop all the images in </a:t>
            </a:r>
            <a:r>
              <a:rPr lang="en-GB" dirty="0" err="1" smtClean="0"/>
              <a:t>dropbox</a:t>
            </a:r>
            <a:r>
              <a:rPr lang="en-GB" dirty="0" smtClean="0"/>
              <a:t> 6B separately if you can.</a:t>
            </a:r>
          </a:p>
          <a:p>
            <a:endParaRPr lang="en-GB" dirty="0"/>
          </a:p>
        </p:txBody>
      </p:sp>
    </p:spTree>
    <p:extLst>
      <p:ext uri="{BB962C8B-B14F-4D97-AF65-F5344CB8AC3E}">
        <p14:creationId xmlns:p14="http://schemas.microsoft.com/office/powerpoint/2010/main" val="74699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CRITERIA COVERED – Task 2</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P2 - Describe the audience and purpose for the design of a graphic product</a:t>
            </a:r>
          </a:p>
          <a:p>
            <a:r>
              <a:rPr lang="en-GB" dirty="0" smtClean="0"/>
              <a:t>P3 – Produce designs for 2 digital graphic products with different purposes and audiences</a:t>
            </a:r>
          </a:p>
          <a:p>
            <a:pPr marL="0" indent="0">
              <a:buNone/>
            </a:pPr>
            <a:r>
              <a:rPr lang="en-GB" dirty="0" smtClean="0"/>
              <a:t>	One design must be for a vector image and the 	other 	must be for a bitmap image.</a:t>
            </a:r>
          </a:p>
          <a:p>
            <a:pPr marL="0" indent="0">
              <a:buNone/>
            </a:pPr>
            <a:r>
              <a:rPr lang="en-GB" dirty="0" smtClean="0"/>
              <a:t>	Each design must include</a:t>
            </a:r>
          </a:p>
          <a:p>
            <a:pPr marL="1531620" lvl="4" indent="-342900"/>
            <a:r>
              <a:rPr lang="en-GB" dirty="0" smtClean="0"/>
              <a:t>Requirements of the brief</a:t>
            </a:r>
          </a:p>
          <a:p>
            <a:pPr marL="1531620" lvl="4" indent="-342900"/>
            <a:r>
              <a:rPr lang="en-GB" dirty="0" smtClean="0"/>
              <a:t>Documented product ideas and/or prototypes</a:t>
            </a:r>
          </a:p>
          <a:p>
            <a:pPr marL="1531620" lvl="4" indent="-342900"/>
            <a:r>
              <a:rPr lang="en-GB" dirty="0" smtClean="0"/>
              <a:t>A list of any ready made assets to be used</a:t>
            </a:r>
          </a:p>
          <a:p>
            <a:r>
              <a:rPr lang="en-GB" dirty="0" smtClean="0"/>
              <a:t>M2 – Produce detailed graphic designs, including reasons why alternative ideas have been discarded</a:t>
            </a:r>
          </a:p>
          <a:p>
            <a:r>
              <a:rPr lang="en-GB" dirty="0" smtClean="0"/>
              <a:t>D2 – Justify the final design decisions, explaining how they will:</a:t>
            </a:r>
          </a:p>
          <a:p>
            <a:pPr lvl="1"/>
            <a:r>
              <a:rPr lang="en-GB" dirty="0" smtClean="0"/>
              <a:t>Fulfil the stated purpose and requirements of the brief</a:t>
            </a:r>
          </a:p>
          <a:p>
            <a:pPr lvl="1"/>
            <a:r>
              <a:rPr lang="en-GB" dirty="0" smtClean="0"/>
              <a:t>Meet the needs of the audience</a:t>
            </a:r>
            <a:endParaRPr lang="en-GB" dirty="0"/>
          </a:p>
        </p:txBody>
      </p:sp>
    </p:spTree>
    <p:extLst>
      <p:ext uri="{BB962C8B-B14F-4D97-AF65-F5344CB8AC3E}">
        <p14:creationId xmlns:p14="http://schemas.microsoft.com/office/powerpoint/2010/main" val="1903170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CRITERIA COVERED – Task 3</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P4 – Prepare assets for the  graphic products, demonstrating awareness of purpose, with a list of sources for ready-made assets</a:t>
            </a:r>
          </a:p>
          <a:p>
            <a:r>
              <a:rPr lang="en-GB" dirty="0" smtClean="0"/>
              <a:t>P5 – Edit assets to create two graphic products that both include text.  Test the products for quality, purpose and against the original requirements, making any necessary improvements</a:t>
            </a:r>
          </a:p>
          <a:p>
            <a:r>
              <a:rPr lang="en-GB" dirty="0" smtClean="0"/>
              <a:t>M3 – Prepare high-quality assets for the graphic products, demonstrating awareness of audience, with all sources of assets fully references</a:t>
            </a:r>
          </a:p>
          <a:p>
            <a:r>
              <a:rPr lang="en-GB" dirty="0" smtClean="0"/>
              <a:t>M4 – Gather feedback on the quality of the products, and use it to improve the product, demonstrating awareness of audience and purpose</a:t>
            </a:r>
          </a:p>
          <a:p>
            <a:r>
              <a:rPr lang="en-GB" dirty="0" smtClean="0"/>
              <a:t>D3 – Refine assets to create two high- quality graphic products</a:t>
            </a:r>
            <a:endParaRPr lang="en-GB" dirty="0"/>
          </a:p>
        </p:txBody>
      </p:sp>
    </p:spTree>
    <p:extLst>
      <p:ext uri="{BB962C8B-B14F-4D97-AF65-F5344CB8AC3E}">
        <p14:creationId xmlns:p14="http://schemas.microsoft.com/office/powerpoint/2010/main" val="1564026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CRITERIA COVERED Task 4</a:t>
            </a:r>
            <a:endParaRPr lang="en-GB" dirty="0"/>
          </a:p>
        </p:txBody>
      </p:sp>
      <p:sp>
        <p:nvSpPr>
          <p:cNvPr id="3" name="Content Placeholder 2"/>
          <p:cNvSpPr>
            <a:spLocks noGrp="1"/>
          </p:cNvSpPr>
          <p:nvPr>
            <p:ph idx="1"/>
          </p:nvPr>
        </p:nvSpPr>
        <p:spPr/>
        <p:txBody>
          <a:bodyPr/>
          <a:lstStyle/>
          <a:p>
            <a:r>
              <a:rPr lang="en-GB" dirty="0" smtClean="0"/>
              <a:t>P6 – for each of the final graphic products, explain how the final product is suitable for the intended audience and purpose</a:t>
            </a:r>
          </a:p>
          <a:p>
            <a:r>
              <a:rPr lang="en-GB" dirty="0" smtClean="0"/>
              <a:t>M5 – Review the extend to which each of the final graphic products meets the needs of the audience and the purpose, considering feedback from others and any constraints</a:t>
            </a:r>
          </a:p>
          <a:p>
            <a:r>
              <a:rPr lang="en-GB" dirty="0" smtClean="0"/>
              <a:t>D4 – Evaluate the initial designs and the final graphic products and justify any changes made, making recommendations for further improvements</a:t>
            </a:r>
            <a:endParaRPr lang="en-GB" dirty="0"/>
          </a:p>
        </p:txBody>
      </p:sp>
    </p:spTree>
    <p:extLst>
      <p:ext uri="{BB962C8B-B14F-4D97-AF65-F5344CB8AC3E}">
        <p14:creationId xmlns:p14="http://schemas.microsoft.com/office/powerpoint/2010/main" val="3388446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Step 1 – Design your images</a:t>
            </a:r>
            <a:endParaRPr lang="en-GB" dirty="0"/>
          </a:p>
        </p:txBody>
      </p:sp>
      <p:sp>
        <p:nvSpPr>
          <p:cNvPr id="2" name="Content Placeholder 1"/>
          <p:cNvSpPr>
            <a:spLocks noGrp="1"/>
          </p:cNvSpPr>
          <p:nvPr>
            <p:ph idx="1"/>
          </p:nvPr>
        </p:nvSpPr>
        <p:spPr/>
        <p:txBody>
          <a:bodyPr>
            <a:normAutofit fontScale="92500"/>
          </a:bodyPr>
          <a:lstStyle/>
          <a:p>
            <a:r>
              <a:rPr lang="en-GB" dirty="0"/>
              <a:t>Open a </a:t>
            </a:r>
            <a:r>
              <a:rPr lang="en-GB" dirty="0" smtClean="0"/>
              <a:t>Word Document and save it as Unit 6B Assignment (Task 2)</a:t>
            </a:r>
          </a:p>
          <a:p>
            <a:r>
              <a:rPr lang="en-GB" dirty="0" smtClean="0"/>
              <a:t>Add the assignment title</a:t>
            </a:r>
            <a:endParaRPr lang="en-GB" dirty="0"/>
          </a:p>
          <a:p>
            <a:pPr lvl="1"/>
            <a:r>
              <a:rPr lang="en-GB" dirty="0" smtClean="0"/>
              <a:t>6B – Heading - Design Digital Graphics Products</a:t>
            </a:r>
          </a:p>
          <a:p>
            <a:r>
              <a:rPr lang="en-GB" dirty="0" smtClean="0"/>
              <a:t>Write an introductory paragraph describing the audience for your images and the purpose they will be used for.  (P2) – take the detail from the scenario – included on the next slide</a:t>
            </a:r>
          </a:p>
          <a:p>
            <a:r>
              <a:rPr lang="en-GB" dirty="0" smtClean="0"/>
              <a:t>What ready made assets and original assets will you use – create a simple asset list with ready made and original assets listed.  This is for the Photoshop/Bitmap Advert</a:t>
            </a:r>
            <a:endParaRPr lang="en-GB" dirty="0"/>
          </a:p>
          <a:p>
            <a:endParaRPr lang="en-GB" dirty="0"/>
          </a:p>
        </p:txBody>
      </p:sp>
    </p:spTree>
    <p:extLst>
      <p:ext uri="{BB962C8B-B14F-4D97-AF65-F5344CB8AC3E}">
        <p14:creationId xmlns:p14="http://schemas.microsoft.com/office/powerpoint/2010/main" val="2304950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a:t>
            </a:r>
            <a:endParaRPr lang="en-GB" dirty="0"/>
          </a:p>
        </p:txBody>
      </p:sp>
      <p:sp>
        <p:nvSpPr>
          <p:cNvPr id="3" name="Content Placeholder 2"/>
          <p:cNvSpPr>
            <a:spLocks noGrp="1"/>
          </p:cNvSpPr>
          <p:nvPr>
            <p:ph idx="1"/>
          </p:nvPr>
        </p:nvSpPr>
        <p:spPr/>
        <p:txBody>
          <a:bodyPr>
            <a:normAutofit lnSpcReduction="10000"/>
          </a:bodyPr>
          <a:lstStyle/>
          <a:p>
            <a:r>
              <a:rPr lang="en-GB" dirty="0"/>
              <a:t>You work for a company that makes technology products. You have been asked to produce two graphic products to be used in a promotional campaign for a new smartphone. The promotional campaign will include the following</a:t>
            </a:r>
            <a:r>
              <a:rPr lang="en-GB" dirty="0" smtClean="0"/>
              <a:t>.</a:t>
            </a:r>
            <a:endParaRPr lang="en-GB" dirty="0"/>
          </a:p>
          <a:p>
            <a:pPr lvl="1"/>
            <a:r>
              <a:rPr lang="en-GB" dirty="0"/>
              <a:t>A user guide – containing a line drawing(s) of the new smartphone illustrating the size and main features.</a:t>
            </a:r>
          </a:p>
          <a:p>
            <a:pPr lvl="1"/>
            <a:r>
              <a:rPr lang="en-GB" dirty="0"/>
              <a:t>An advert – containing an image(s) of the smartphone in use and compressed appropriately for viewing on screen (i.e. on the website used to advertise the smartphone) and on paper (i.e. in a high-end magazine).</a:t>
            </a:r>
          </a:p>
        </p:txBody>
      </p:sp>
    </p:spTree>
    <p:extLst>
      <p:ext uri="{BB962C8B-B14F-4D97-AF65-F5344CB8AC3E}">
        <p14:creationId xmlns:p14="http://schemas.microsoft.com/office/powerpoint/2010/main" val="4179116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Step 2 – Design a user guide for a new smartphone</a:t>
            </a:r>
            <a:endParaRPr lang="en-GB" dirty="0"/>
          </a:p>
        </p:txBody>
      </p:sp>
      <p:pic>
        <p:nvPicPr>
          <p:cNvPr id="5" name="Picture 2" descr="http://www.boeboer.com/wp-content/uploads/2011/07/HTCmyTouch4GSlideTMobileManualUserGuideKeysPartsButtonsResume.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27584" y="3284984"/>
            <a:ext cx="7888536" cy="28833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9552" y="2132856"/>
            <a:ext cx="7848872" cy="584775"/>
          </a:xfrm>
          <a:prstGeom prst="rect">
            <a:avLst/>
          </a:prstGeom>
          <a:noFill/>
        </p:spPr>
        <p:txBody>
          <a:bodyPr wrap="square" rtlCol="0">
            <a:spAutoFit/>
          </a:bodyPr>
          <a:lstStyle/>
          <a:p>
            <a:r>
              <a:rPr lang="en-GB" sz="3200" dirty="0" smtClean="0"/>
              <a:t>Here is a complex example</a:t>
            </a:r>
            <a:endParaRPr lang="en-GB" sz="3200" dirty="0"/>
          </a:p>
        </p:txBody>
      </p:sp>
    </p:spTree>
    <p:extLst>
      <p:ext uri="{BB962C8B-B14F-4D97-AF65-F5344CB8AC3E}">
        <p14:creationId xmlns:p14="http://schemas.microsoft.com/office/powerpoint/2010/main" val="2524588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On paper – design your Vector </a:t>
            </a:r>
            <a:r>
              <a:rPr lang="en-GB" dirty="0" err="1" smtClean="0"/>
              <a:t>Userguide</a:t>
            </a:r>
            <a:endParaRPr lang="en-GB" dirty="0"/>
          </a:p>
        </p:txBody>
      </p:sp>
      <p:sp>
        <p:nvSpPr>
          <p:cNvPr id="3" name="Content Placeholder 2"/>
          <p:cNvSpPr>
            <a:spLocks noGrp="1"/>
          </p:cNvSpPr>
          <p:nvPr>
            <p:ph idx="1"/>
          </p:nvPr>
        </p:nvSpPr>
        <p:spPr/>
        <p:txBody>
          <a:bodyPr/>
          <a:lstStyle/>
          <a:p>
            <a:r>
              <a:rPr lang="en-GB" dirty="0" smtClean="0"/>
              <a:t>On the paper document – sketch two different ideas for your vector user guide.  Answer the questions in the bottom sections as these will help you gain the merit task for this task</a:t>
            </a:r>
            <a:r>
              <a:rPr lang="en-GB" dirty="0" smtClean="0"/>
              <a:t>.</a:t>
            </a:r>
          </a:p>
          <a:p>
            <a:endParaRPr lang="en-GB" dirty="0"/>
          </a:p>
        </p:txBody>
      </p:sp>
      <p:pic>
        <p:nvPicPr>
          <p:cNvPr id="4" name="Picture 3"/>
          <p:cNvPicPr>
            <a:picLocks noChangeAspect="1"/>
          </p:cNvPicPr>
          <p:nvPr/>
        </p:nvPicPr>
        <p:blipFill>
          <a:blip r:embed="rId2"/>
          <a:stretch>
            <a:fillRect/>
          </a:stretch>
        </p:blipFill>
        <p:spPr>
          <a:xfrm>
            <a:off x="3347864" y="3212975"/>
            <a:ext cx="5040560" cy="3380357"/>
          </a:xfrm>
          <a:prstGeom prst="rect">
            <a:avLst/>
          </a:prstGeom>
        </p:spPr>
      </p:pic>
    </p:spTree>
    <p:extLst>
      <p:ext uri="{BB962C8B-B14F-4D97-AF65-F5344CB8AC3E}">
        <p14:creationId xmlns:p14="http://schemas.microsoft.com/office/powerpoint/2010/main" val="1967335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Design a vector image</a:t>
            </a:r>
            <a:endParaRPr lang="en-GB" dirty="0"/>
          </a:p>
        </p:txBody>
      </p:sp>
      <p:sp>
        <p:nvSpPr>
          <p:cNvPr id="5" name="Content Placeholder 4"/>
          <p:cNvSpPr>
            <a:spLocks noGrp="1"/>
          </p:cNvSpPr>
          <p:nvPr>
            <p:ph idx="1"/>
          </p:nvPr>
        </p:nvSpPr>
        <p:spPr/>
        <p:txBody>
          <a:bodyPr/>
          <a:lstStyle/>
          <a:p>
            <a:r>
              <a:rPr lang="en-GB" dirty="0" smtClean="0"/>
              <a:t>Use Adobe Illustrator (or similar package) to create a basic line drawing of a phone</a:t>
            </a:r>
          </a:p>
          <a:p>
            <a:r>
              <a:rPr lang="en-GB" dirty="0" smtClean="0"/>
              <a:t>Choose the general template to give you basic shapes – you are concentrating on the size and features.</a:t>
            </a:r>
          </a:p>
          <a:p>
            <a:r>
              <a:rPr lang="en-GB" dirty="0" smtClean="0"/>
              <a:t>Include measurements and the name of the phone – you can base it on your own phone or one you would like to own</a:t>
            </a:r>
          </a:p>
          <a:p>
            <a:r>
              <a:rPr lang="en-GB" dirty="0" smtClean="0"/>
              <a:t>Add text boxes to include main features</a:t>
            </a:r>
          </a:p>
          <a:p>
            <a:r>
              <a:rPr lang="en-GB" dirty="0" smtClean="0"/>
              <a:t>This should not be your final image (which will be in the next task!)</a:t>
            </a:r>
            <a:endParaRPr lang="en-GB" dirty="0"/>
          </a:p>
        </p:txBody>
      </p:sp>
    </p:spTree>
    <p:extLst>
      <p:ext uri="{BB962C8B-B14F-4D97-AF65-F5344CB8AC3E}">
        <p14:creationId xmlns:p14="http://schemas.microsoft.com/office/powerpoint/2010/main" val="11088560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1099</TotalTime>
  <Words>1365</Words>
  <Application>Microsoft Office PowerPoint</Application>
  <PresentationFormat>On-screen Show (4:3)</PresentationFormat>
  <Paragraphs>95</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Constantia</vt:lpstr>
      <vt:lpstr>Wingdings 2</vt:lpstr>
      <vt:lpstr>Flow</vt:lpstr>
      <vt:lpstr>UNIT 6 CREATING DIGITAL GRAPHICS</vt:lpstr>
      <vt:lpstr>CRITERIA COVERED – Task 2</vt:lpstr>
      <vt:lpstr>CRITERIA COVERED – Task 3</vt:lpstr>
      <vt:lpstr>CRITERIA COVERED Task 4</vt:lpstr>
      <vt:lpstr>Step 1 – Design your images</vt:lpstr>
      <vt:lpstr>Scenario</vt:lpstr>
      <vt:lpstr>Step 2 – Design a user guide for a new smartphone</vt:lpstr>
      <vt:lpstr>On paper – design your Vector Userguide</vt:lpstr>
      <vt:lpstr>Design a vector image</vt:lpstr>
      <vt:lpstr>Create your final image - Smartphone User Guide</vt:lpstr>
      <vt:lpstr>On paper – design your Bitmap Advertisement</vt:lpstr>
      <vt:lpstr>Step 3 – design a bitmap advert </vt:lpstr>
      <vt:lpstr>Step 4 - Create a detailed asset list</vt:lpstr>
      <vt:lpstr>Create your final image</vt:lpstr>
      <vt:lpstr>Merit and Distinction - Design</vt:lpstr>
      <vt:lpstr>Step 5 -Test your images</vt:lpstr>
      <vt:lpstr>Step 6 – Review your images</vt:lpstr>
      <vt:lpstr>Merit and Distinction – Review Graphics Products</vt:lpstr>
      <vt:lpstr>When finished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dc:creator>
  <cp:lastModifiedBy>Anne Sparks</cp:lastModifiedBy>
  <cp:revision>99</cp:revision>
  <dcterms:created xsi:type="dcterms:W3CDTF">2011-09-24T10:57:14Z</dcterms:created>
  <dcterms:modified xsi:type="dcterms:W3CDTF">2020-10-19T11:10:37Z</dcterms:modified>
</cp:coreProperties>
</file>