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5E012-65F4-4020-88CC-6E1D96E49F0F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A471-6C8A-43C7-80D0-E4FCDBAA06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75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5E012-65F4-4020-88CC-6E1D96E49F0F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A471-6C8A-43C7-80D0-E4FCDBAA06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553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5E012-65F4-4020-88CC-6E1D96E49F0F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A471-6C8A-43C7-80D0-E4FCDBAA06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84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5E012-65F4-4020-88CC-6E1D96E49F0F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A471-6C8A-43C7-80D0-E4FCDBAA06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758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5E012-65F4-4020-88CC-6E1D96E49F0F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A471-6C8A-43C7-80D0-E4FCDBAA06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6342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5E012-65F4-4020-88CC-6E1D96E49F0F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A471-6C8A-43C7-80D0-E4FCDBAA06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725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5E012-65F4-4020-88CC-6E1D96E49F0F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A471-6C8A-43C7-80D0-E4FCDBAA06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090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5E012-65F4-4020-88CC-6E1D96E49F0F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A471-6C8A-43C7-80D0-E4FCDBAA06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051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5E012-65F4-4020-88CC-6E1D96E49F0F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A471-6C8A-43C7-80D0-E4FCDBAA06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240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5E012-65F4-4020-88CC-6E1D96E49F0F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A471-6C8A-43C7-80D0-E4FCDBAA06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48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5E012-65F4-4020-88CC-6E1D96E49F0F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22A471-6C8A-43C7-80D0-E4FCDBAA06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5777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5E012-65F4-4020-88CC-6E1D96E49F0F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2A471-6C8A-43C7-80D0-E4FCDBAA06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71051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en.wikipedia.org/wiki/Vulnerability_(computing)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A701CCE-D750-4E50-9FB5-037A698F5C2B}"/>
              </a:ext>
            </a:extLst>
          </p:cNvPr>
          <p:cNvSpPr txBox="1"/>
          <p:nvPr/>
        </p:nvSpPr>
        <p:spPr>
          <a:xfrm>
            <a:off x="4109731" y="226395"/>
            <a:ext cx="39697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What is Vulnerabilities</a:t>
            </a:r>
            <a:endParaRPr lang="en-GB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43C940-063E-4860-BE76-B1FE2EDAE32D}"/>
              </a:ext>
            </a:extLst>
          </p:cNvPr>
          <p:cNvSpPr txBox="1"/>
          <p:nvPr/>
        </p:nvSpPr>
        <p:spPr>
          <a:xfrm>
            <a:off x="5739116" y="4693621"/>
            <a:ext cx="7109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more</a:t>
            </a:r>
            <a:endParaRPr lang="en-GB" dirty="0">
              <a:solidFill>
                <a:schemeClr val="accent6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2F228D-F7EE-4001-A0C2-0C08927E3E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1350" y="1176216"/>
            <a:ext cx="2581275" cy="17716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8409CDC-661E-44E7-8076-EDCF548C10C3}"/>
              </a:ext>
            </a:extLst>
          </p:cNvPr>
          <p:cNvSpPr txBox="1"/>
          <p:nvPr/>
        </p:nvSpPr>
        <p:spPr>
          <a:xfrm>
            <a:off x="2921466" y="3312912"/>
            <a:ext cx="668497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effectLst/>
                <a:latin typeface="Google Sans"/>
              </a:rPr>
              <a:t>A network vulnerability is a weakness or flaw in software, hardware, or organizational processes, which when compromised by a threat, can result in a security breach.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5815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2504503-E23A-4ADB-949C-586B839029F4}"/>
              </a:ext>
            </a:extLst>
          </p:cNvPr>
          <p:cNvSpPr txBox="1"/>
          <p:nvPr/>
        </p:nvSpPr>
        <p:spPr>
          <a:xfrm>
            <a:off x="4101062" y="1107239"/>
            <a:ext cx="45447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the 4 main types of vulnerabilities</a:t>
            </a:r>
            <a:endParaRPr lang="en-GB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596FED-52F5-48C0-AE5F-FB2BC73FEA83}"/>
              </a:ext>
            </a:extLst>
          </p:cNvPr>
          <p:cNvSpPr txBox="1"/>
          <p:nvPr/>
        </p:nvSpPr>
        <p:spPr>
          <a:xfrm>
            <a:off x="3363570" y="2306421"/>
            <a:ext cx="6264479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0" i="0" dirty="0">
                <a:effectLst/>
                <a:latin typeface="Google Sans"/>
              </a:rPr>
              <a:t>The four main types of vulnerabilities in information security are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Google Sans"/>
              </a:rPr>
              <a:t>network vulnerabilities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Google Sans"/>
              </a:rPr>
              <a:t>operating system vulnerabilities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Google Sans"/>
              </a:rPr>
              <a:t>process (or procedural) vulnerabilities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i="0" dirty="0">
                <a:effectLst/>
                <a:latin typeface="Google Sans"/>
              </a:rPr>
              <a:t>human vulnerabilities</a:t>
            </a:r>
            <a:endParaRPr lang="en-GB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0FE29A-0293-410C-BDF7-4C28E6279D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6139" y="4551579"/>
            <a:ext cx="6019721" cy="211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56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8C57682-CC5B-49CF-A3E0-011EF79096CB}"/>
              </a:ext>
            </a:extLst>
          </p:cNvPr>
          <p:cNvSpPr txBox="1"/>
          <p:nvPr/>
        </p:nvSpPr>
        <p:spPr>
          <a:xfrm>
            <a:off x="1177954" y="1899430"/>
            <a:ext cx="1464579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Malware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Phishing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Proxies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Spyware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Adware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Botnets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Spam</a:t>
            </a:r>
            <a:endParaRPr lang="en-GB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82700E-CBDF-48CD-A860-447127F73C0A}"/>
              </a:ext>
            </a:extLst>
          </p:cNvPr>
          <p:cNvSpPr txBox="1"/>
          <p:nvPr/>
        </p:nvSpPr>
        <p:spPr>
          <a:xfrm>
            <a:off x="3048699" y="687789"/>
            <a:ext cx="609460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 computer security vulnerabilities</a:t>
            </a:r>
            <a:endParaRPr lang="en-GB" sz="2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B5A9BC-C0B3-4114-8188-F3A859554F46}"/>
              </a:ext>
            </a:extLst>
          </p:cNvPr>
          <p:cNvSpPr txBox="1"/>
          <p:nvPr/>
        </p:nvSpPr>
        <p:spPr>
          <a:xfrm>
            <a:off x="8139418" y="2213342"/>
            <a:ext cx="4511179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Google Sans"/>
              </a:rPr>
              <a:t>Broken Access Control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Google Sans"/>
              </a:rPr>
              <a:t>Cryptographic Failures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Google Sans"/>
              </a:rPr>
              <a:t>Injection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Google Sans"/>
              </a:rPr>
              <a:t>Insecure Design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Google Sans"/>
              </a:rPr>
              <a:t>Security Misconfiguration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Google Sans"/>
              </a:rPr>
              <a:t>Vulnerable and Outdated Components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Google Sans"/>
              </a:rPr>
              <a:t>Identification and Authentication Failures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Google Sans"/>
              </a:rPr>
              <a:t>Software and Data Integrity Failures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9A0A3FE-02A5-4F8B-BF58-2B37F97608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239" y="1643761"/>
            <a:ext cx="5187122" cy="287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7935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FF1786D-AC50-40BF-B519-FBBA0C595598}"/>
              </a:ext>
            </a:extLst>
          </p:cNvPr>
          <p:cNvSpPr txBox="1"/>
          <p:nvPr/>
        </p:nvSpPr>
        <p:spPr>
          <a:xfrm>
            <a:off x="4051880" y="327170"/>
            <a:ext cx="30703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How to stay safe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7D8DDF-E2A6-4B0C-AC9E-88BE0F54CA6D}"/>
              </a:ext>
            </a:extLst>
          </p:cNvPr>
          <p:cNvSpPr txBox="1"/>
          <p:nvPr/>
        </p:nvSpPr>
        <p:spPr>
          <a:xfrm>
            <a:off x="3265414" y="3429000"/>
            <a:ext cx="609460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Google Sans"/>
              </a:rPr>
              <a:t>Use a firewall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Google Sans"/>
              </a:rPr>
              <a:t>Keep all software up to date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Google Sans"/>
              </a:rPr>
              <a:t>Use antivirus software and keep it current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Google Sans"/>
              </a:rPr>
              <a:t>Make sure your passwords are well-chosen and protected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Google Sans"/>
              </a:rPr>
              <a:t>Don't open suspicious attachments or click unusual links in messages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Google Sans"/>
              </a:rPr>
              <a:t>Browse the web safely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Google Sans"/>
              </a:rPr>
              <a:t>Stay away from pirated material</a:t>
            </a:r>
          </a:p>
        </p:txBody>
      </p:sp>
      <p:pic>
        <p:nvPicPr>
          <p:cNvPr id="1026" name="Picture 2" descr="How to Tell if Your Antivirus is Working">
            <a:extLst>
              <a:ext uri="{FF2B5EF4-FFF2-40B4-BE49-F238E27FC236}">
                <a16:creationId xmlns:a16="http://schemas.microsoft.com/office/drawing/2014/main" id="{5ECC83B5-E330-4433-94FA-E6E01E4379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7379" y="1247466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1366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145</Words>
  <Application>Microsoft Office PowerPoint</Application>
  <PresentationFormat>Widescreen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Google Sans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Petik</dc:creator>
  <cp:lastModifiedBy>Martin Petik</cp:lastModifiedBy>
  <cp:revision>3</cp:revision>
  <dcterms:created xsi:type="dcterms:W3CDTF">2023-10-05T09:07:39Z</dcterms:created>
  <dcterms:modified xsi:type="dcterms:W3CDTF">2023-10-05T09:26:05Z</dcterms:modified>
</cp:coreProperties>
</file>