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83" r:id="rId5"/>
    <p:sldId id="284" r:id="rId6"/>
    <p:sldId id="285" r:id="rId7"/>
    <p:sldId id="286" r:id="rId8"/>
    <p:sldId id="287" r:id="rId9"/>
    <p:sldId id="288" r:id="rId10"/>
    <p:sldId id="289" r:id="rId11"/>
    <p:sldId id="290" r:id="rId12"/>
    <p:sldId id="291" r:id="rId13"/>
    <p:sldId id="292" r:id="rId14"/>
    <p:sldId id="260" r:id="rId15"/>
    <p:sldId id="261" r:id="rId16"/>
    <p:sldId id="262" r:id="rId17"/>
    <p:sldId id="259" r:id="rId18"/>
    <p:sldId id="263" r:id="rId19"/>
    <p:sldId id="265" r:id="rId20"/>
    <p:sldId id="264" r:id="rId21"/>
    <p:sldId id="266" r:id="rId22"/>
    <p:sldId id="267" r:id="rId23"/>
    <p:sldId id="268" r:id="rId24"/>
    <p:sldId id="269" r:id="rId25"/>
    <p:sldId id="270" r:id="rId26"/>
    <p:sldId id="271" r:id="rId27"/>
    <p:sldId id="272" r:id="rId28"/>
    <p:sldId id="273" r:id="rId29"/>
    <p:sldId id="274" r:id="rId30"/>
    <p:sldId id="275" r:id="rId31"/>
    <p:sldId id="276" r:id="rId32"/>
    <p:sldId id="277" r:id="rId33"/>
    <p:sldId id="278" r:id="rId34"/>
    <p:sldId id="279" r:id="rId35"/>
    <p:sldId id="280" r:id="rId36"/>
    <p:sldId id="281" r:id="rId37"/>
    <p:sldId id="282" r:id="rId3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105" d="100"/>
          <a:sy n="105" d="100"/>
        </p:scale>
        <p:origin x="138" y="28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presProps" Target="presProps.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microsoft.com/office/2016/11/relationships/changesInfo" Target="changesInfos/changesInfo1.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artin Petik" userId="949749a2-af6e-499f-addf-07aaaf735eab" providerId="ADAL" clId="{DB8524E5-076E-4D43-AC4B-76C576BF6B14}"/>
    <pc:docChg chg="undo custSel addSld modSld">
      <pc:chgData name="Martin Petik" userId="949749a2-af6e-499f-addf-07aaaf735eab" providerId="ADAL" clId="{DB8524E5-076E-4D43-AC4B-76C576BF6B14}" dt="2023-11-16T10:16:25.635" v="647" actId="20577"/>
      <pc:docMkLst>
        <pc:docMk/>
      </pc:docMkLst>
      <pc:sldChg chg="modSp mod">
        <pc:chgData name="Martin Petik" userId="949749a2-af6e-499f-addf-07aaaf735eab" providerId="ADAL" clId="{DB8524E5-076E-4D43-AC4B-76C576BF6B14}" dt="2023-11-16T10:16:25.635" v="647" actId="20577"/>
        <pc:sldMkLst>
          <pc:docMk/>
          <pc:sldMk cId="74060745" sldId="256"/>
        </pc:sldMkLst>
        <pc:spChg chg="mod">
          <ac:chgData name="Martin Petik" userId="949749a2-af6e-499f-addf-07aaaf735eab" providerId="ADAL" clId="{DB8524E5-076E-4D43-AC4B-76C576BF6B14}" dt="2023-11-16T10:16:25.635" v="647" actId="20577"/>
          <ac:spMkLst>
            <pc:docMk/>
            <pc:sldMk cId="74060745" sldId="256"/>
            <ac:spMk id="5" creationId="{75707BD4-4446-49CC-A78C-49E358946E35}"/>
          </ac:spMkLst>
        </pc:spChg>
      </pc:sldChg>
      <pc:sldChg chg="addSp delSp modSp mod">
        <pc:chgData name="Martin Petik" userId="949749a2-af6e-499f-addf-07aaaf735eab" providerId="ADAL" clId="{DB8524E5-076E-4D43-AC4B-76C576BF6B14}" dt="2023-11-16T10:03:20.127" v="494" actId="1076"/>
        <pc:sldMkLst>
          <pc:docMk/>
          <pc:sldMk cId="424111107" sldId="258"/>
        </pc:sldMkLst>
        <pc:spChg chg="del mod">
          <ac:chgData name="Martin Petik" userId="949749a2-af6e-499f-addf-07aaaf735eab" providerId="ADAL" clId="{DB8524E5-076E-4D43-AC4B-76C576BF6B14}" dt="2023-11-16T10:02:51.357" v="484"/>
          <ac:spMkLst>
            <pc:docMk/>
            <pc:sldMk cId="424111107" sldId="258"/>
            <ac:spMk id="4" creationId="{AF570158-AD1E-4B54-AC95-5920417C7086}"/>
          </ac:spMkLst>
        </pc:spChg>
        <pc:spChg chg="add mod">
          <ac:chgData name="Martin Petik" userId="949749a2-af6e-499f-addf-07aaaf735eab" providerId="ADAL" clId="{DB8524E5-076E-4D43-AC4B-76C576BF6B14}" dt="2023-11-16T10:03:20.127" v="494" actId="1076"/>
          <ac:spMkLst>
            <pc:docMk/>
            <pc:sldMk cId="424111107" sldId="258"/>
            <ac:spMk id="5" creationId="{52FB5327-12FB-4EA3-A396-F1E6BEE1E144}"/>
          </ac:spMkLst>
        </pc:spChg>
        <pc:spChg chg="mod">
          <ac:chgData name="Martin Petik" userId="949749a2-af6e-499f-addf-07aaaf735eab" providerId="ADAL" clId="{DB8524E5-076E-4D43-AC4B-76C576BF6B14}" dt="2023-11-16T10:02:56.052" v="486" actId="1076"/>
          <ac:spMkLst>
            <pc:docMk/>
            <pc:sldMk cId="424111107" sldId="258"/>
            <ac:spMk id="6" creationId="{07D4A9DA-E617-4634-9CB8-54AFE22D026C}"/>
          </ac:spMkLst>
        </pc:spChg>
      </pc:sldChg>
      <pc:sldChg chg="addSp delSp modSp new mod">
        <pc:chgData name="Martin Petik" userId="949749a2-af6e-499f-addf-07aaaf735eab" providerId="ADAL" clId="{DB8524E5-076E-4D43-AC4B-76C576BF6B14}" dt="2023-11-16T09:36:38.607" v="77" actId="478"/>
        <pc:sldMkLst>
          <pc:docMk/>
          <pc:sldMk cId="3761199043" sldId="266"/>
        </pc:sldMkLst>
        <pc:spChg chg="del">
          <ac:chgData name="Martin Petik" userId="949749a2-af6e-499f-addf-07aaaf735eab" providerId="ADAL" clId="{DB8524E5-076E-4D43-AC4B-76C576BF6B14}" dt="2023-11-16T09:33:11.143" v="1" actId="478"/>
          <ac:spMkLst>
            <pc:docMk/>
            <pc:sldMk cId="3761199043" sldId="266"/>
            <ac:spMk id="2" creationId="{375ED963-5001-4475-8C54-C8F5BDE25AA3}"/>
          </ac:spMkLst>
        </pc:spChg>
        <pc:spChg chg="del">
          <ac:chgData name="Martin Petik" userId="949749a2-af6e-499f-addf-07aaaf735eab" providerId="ADAL" clId="{DB8524E5-076E-4D43-AC4B-76C576BF6B14}" dt="2023-11-16T09:33:11.973" v="2" actId="478"/>
          <ac:spMkLst>
            <pc:docMk/>
            <pc:sldMk cId="3761199043" sldId="266"/>
            <ac:spMk id="3" creationId="{14E96621-658C-49B4-80F4-C8D5630C0437}"/>
          </ac:spMkLst>
        </pc:spChg>
        <pc:spChg chg="add del mod">
          <ac:chgData name="Martin Petik" userId="949749a2-af6e-499f-addf-07aaaf735eab" providerId="ADAL" clId="{DB8524E5-076E-4D43-AC4B-76C576BF6B14}" dt="2023-11-16T09:36:34.841" v="76" actId="478"/>
          <ac:spMkLst>
            <pc:docMk/>
            <pc:sldMk cId="3761199043" sldId="266"/>
            <ac:spMk id="5" creationId="{B7E6286C-D3B4-4BEA-B92A-547C4C1AE01F}"/>
          </ac:spMkLst>
        </pc:spChg>
        <pc:spChg chg="add del mod">
          <ac:chgData name="Martin Petik" userId="949749a2-af6e-499f-addf-07aaaf735eab" providerId="ADAL" clId="{DB8524E5-076E-4D43-AC4B-76C576BF6B14}" dt="2023-11-16T09:36:38.607" v="77" actId="478"/>
          <ac:spMkLst>
            <pc:docMk/>
            <pc:sldMk cId="3761199043" sldId="266"/>
            <ac:spMk id="7" creationId="{CC2C63B2-DA06-4DA0-A49D-91DA075242EC}"/>
          </ac:spMkLst>
        </pc:spChg>
        <pc:spChg chg="add mod">
          <ac:chgData name="Martin Petik" userId="949749a2-af6e-499f-addf-07aaaf735eab" providerId="ADAL" clId="{DB8524E5-076E-4D43-AC4B-76C576BF6B14}" dt="2023-11-16T09:35:08.185" v="54" actId="1076"/>
          <ac:spMkLst>
            <pc:docMk/>
            <pc:sldMk cId="3761199043" sldId="266"/>
            <ac:spMk id="9" creationId="{0D01474F-169D-47C4-91D7-4423182554B9}"/>
          </ac:spMkLst>
        </pc:spChg>
      </pc:sldChg>
      <pc:sldChg chg="addSp delSp modSp new mod">
        <pc:chgData name="Martin Petik" userId="949749a2-af6e-499f-addf-07aaaf735eab" providerId="ADAL" clId="{DB8524E5-076E-4D43-AC4B-76C576BF6B14}" dt="2023-11-16T09:36:30.789" v="75" actId="20577"/>
        <pc:sldMkLst>
          <pc:docMk/>
          <pc:sldMk cId="2708508081" sldId="267"/>
        </pc:sldMkLst>
        <pc:spChg chg="del">
          <ac:chgData name="Martin Petik" userId="949749a2-af6e-499f-addf-07aaaf735eab" providerId="ADAL" clId="{DB8524E5-076E-4D43-AC4B-76C576BF6B14}" dt="2023-11-16T09:35:16.852" v="56" actId="478"/>
          <ac:spMkLst>
            <pc:docMk/>
            <pc:sldMk cId="2708508081" sldId="267"/>
            <ac:spMk id="2" creationId="{4A1FE7A4-3036-44A2-B037-241D1988CF45}"/>
          </ac:spMkLst>
        </pc:spChg>
        <pc:spChg chg="del mod">
          <ac:chgData name="Martin Petik" userId="949749a2-af6e-499f-addf-07aaaf735eab" providerId="ADAL" clId="{DB8524E5-076E-4D43-AC4B-76C576BF6B14}" dt="2023-11-16T09:35:18.044" v="58" actId="478"/>
          <ac:spMkLst>
            <pc:docMk/>
            <pc:sldMk cId="2708508081" sldId="267"/>
            <ac:spMk id="3" creationId="{98C98EBA-022A-491C-94D7-60860A8946E0}"/>
          </ac:spMkLst>
        </pc:spChg>
        <pc:spChg chg="add del mod">
          <ac:chgData name="Martin Petik" userId="949749a2-af6e-499f-addf-07aaaf735eab" providerId="ADAL" clId="{DB8524E5-076E-4D43-AC4B-76C576BF6B14}" dt="2023-11-16T09:35:44.568" v="64" actId="478"/>
          <ac:spMkLst>
            <pc:docMk/>
            <pc:sldMk cId="2708508081" sldId="267"/>
            <ac:spMk id="5" creationId="{4C183D7D-593A-4927-B5F7-00A3066475C2}"/>
          </ac:spMkLst>
        </pc:spChg>
        <pc:spChg chg="add mod">
          <ac:chgData name="Martin Petik" userId="949749a2-af6e-499f-addf-07aaaf735eab" providerId="ADAL" clId="{DB8524E5-076E-4D43-AC4B-76C576BF6B14}" dt="2023-11-16T09:36:24.717" v="74" actId="1076"/>
          <ac:spMkLst>
            <pc:docMk/>
            <pc:sldMk cId="2708508081" sldId="267"/>
            <ac:spMk id="7" creationId="{3700A9EC-D601-4C4B-BAD0-231F2F505B29}"/>
          </ac:spMkLst>
        </pc:spChg>
        <pc:spChg chg="add mod">
          <ac:chgData name="Martin Petik" userId="949749a2-af6e-499f-addf-07aaaf735eab" providerId="ADAL" clId="{DB8524E5-076E-4D43-AC4B-76C576BF6B14}" dt="2023-11-16T09:36:30.789" v="75" actId="20577"/>
          <ac:spMkLst>
            <pc:docMk/>
            <pc:sldMk cId="2708508081" sldId="267"/>
            <ac:spMk id="9" creationId="{9CCDE1BD-B4AE-4940-A9BD-E585DDB1EF59}"/>
          </ac:spMkLst>
        </pc:spChg>
      </pc:sldChg>
      <pc:sldChg chg="addSp delSp modSp new mod">
        <pc:chgData name="Martin Petik" userId="949749a2-af6e-499f-addf-07aaaf735eab" providerId="ADAL" clId="{DB8524E5-076E-4D43-AC4B-76C576BF6B14}" dt="2023-11-16T09:37:31.185" v="92" actId="1076"/>
        <pc:sldMkLst>
          <pc:docMk/>
          <pc:sldMk cId="3072143113" sldId="268"/>
        </pc:sldMkLst>
        <pc:spChg chg="del">
          <ac:chgData name="Martin Petik" userId="949749a2-af6e-499f-addf-07aaaf735eab" providerId="ADAL" clId="{DB8524E5-076E-4D43-AC4B-76C576BF6B14}" dt="2023-11-16T09:36:41.619" v="79" actId="478"/>
          <ac:spMkLst>
            <pc:docMk/>
            <pc:sldMk cId="3072143113" sldId="268"/>
            <ac:spMk id="2" creationId="{53E69DFD-B3AF-454B-9BAF-CE8EEBFC31AE}"/>
          </ac:spMkLst>
        </pc:spChg>
        <pc:spChg chg="del">
          <ac:chgData name="Martin Petik" userId="949749a2-af6e-499f-addf-07aaaf735eab" providerId="ADAL" clId="{DB8524E5-076E-4D43-AC4B-76C576BF6B14}" dt="2023-11-16T09:36:42.233" v="80" actId="478"/>
          <ac:spMkLst>
            <pc:docMk/>
            <pc:sldMk cId="3072143113" sldId="268"/>
            <ac:spMk id="3" creationId="{AB6DD81F-66A6-48D1-AFE2-E3FA3FCEA801}"/>
          </ac:spMkLst>
        </pc:spChg>
        <pc:spChg chg="add mod">
          <ac:chgData name="Martin Petik" userId="949749a2-af6e-499f-addf-07aaaf735eab" providerId="ADAL" clId="{DB8524E5-076E-4D43-AC4B-76C576BF6B14}" dt="2023-11-16T09:37:31.185" v="92" actId="1076"/>
          <ac:spMkLst>
            <pc:docMk/>
            <pc:sldMk cId="3072143113" sldId="268"/>
            <ac:spMk id="5" creationId="{A065DC59-D10A-4298-82D4-A6D946D4773F}"/>
          </ac:spMkLst>
        </pc:spChg>
        <pc:spChg chg="add">
          <ac:chgData name="Martin Petik" userId="949749a2-af6e-499f-addf-07aaaf735eab" providerId="ADAL" clId="{DB8524E5-076E-4D43-AC4B-76C576BF6B14}" dt="2023-11-16T09:37:28.124" v="91" actId="22"/>
          <ac:spMkLst>
            <pc:docMk/>
            <pc:sldMk cId="3072143113" sldId="268"/>
            <ac:spMk id="7" creationId="{1C878273-A528-4C53-8D48-6AFA248B10C8}"/>
          </ac:spMkLst>
        </pc:spChg>
      </pc:sldChg>
      <pc:sldChg chg="addSp delSp modSp new mod">
        <pc:chgData name="Martin Petik" userId="949749a2-af6e-499f-addf-07aaaf735eab" providerId="ADAL" clId="{DB8524E5-076E-4D43-AC4B-76C576BF6B14}" dt="2023-11-16T09:38:46.318" v="107" actId="1076"/>
        <pc:sldMkLst>
          <pc:docMk/>
          <pc:sldMk cId="4208816949" sldId="269"/>
        </pc:sldMkLst>
        <pc:spChg chg="del">
          <ac:chgData name="Martin Petik" userId="949749a2-af6e-499f-addf-07aaaf735eab" providerId="ADAL" clId="{DB8524E5-076E-4D43-AC4B-76C576BF6B14}" dt="2023-11-16T09:37:33.539" v="94" actId="478"/>
          <ac:spMkLst>
            <pc:docMk/>
            <pc:sldMk cId="4208816949" sldId="269"/>
            <ac:spMk id="2" creationId="{65BDA682-28A0-4D21-92EB-7BE9C22B19EA}"/>
          </ac:spMkLst>
        </pc:spChg>
        <pc:spChg chg="del mod">
          <ac:chgData name="Martin Petik" userId="949749a2-af6e-499f-addf-07aaaf735eab" providerId="ADAL" clId="{DB8524E5-076E-4D43-AC4B-76C576BF6B14}" dt="2023-11-16T09:37:35.076" v="96" actId="478"/>
          <ac:spMkLst>
            <pc:docMk/>
            <pc:sldMk cId="4208816949" sldId="269"/>
            <ac:spMk id="3" creationId="{3C4DEAF8-448B-4B9D-B3E0-BBD9F98F10C1}"/>
          </ac:spMkLst>
        </pc:spChg>
        <pc:spChg chg="add">
          <ac:chgData name="Martin Petik" userId="949749a2-af6e-499f-addf-07aaaf735eab" providerId="ADAL" clId="{DB8524E5-076E-4D43-AC4B-76C576BF6B14}" dt="2023-11-16T09:38:17.373" v="97" actId="22"/>
          <ac:spMkLst>
            <pc:docMk/>
            <pc:sldMk cId="4208816949" sldId="269"/>
            <ac:spMk id="5" creationId="{45878E7D-7CF2-404A-8EB5-BD91075F3E9A}"/>
          </ac:spMkLst>
        </pc:spChg>
        <pc:spChg chg="add mod">
          <ac:chgData name="Martin Petik" userId="949749a2-af6e-499f-addf-07aaaf735eab" providerId="ADAL" clId="{DB8524E5-076E-4D43-AC4B-76C576BF6B14}" dt="2023-11-16T09:38:46.318" v="107" actId="1076"/>
          <ac:spMkLst>
            <pc:docMk/>
            <pc:sldMk cId="4208816949" sldId="269"/>
            <ac:spMk id="7" creationId="{18C45473-9114-4DFC-99CA-AFCF8D9C4F57}"/>
          </ac:spMkLst>
        </pc:spChg>
      </pc:sldChg>
      <pc:sldChg chg="addSp delSp modSp new mod">
        <pc:chgData name="Martin Petik" userId="949749a2-af6e-499f-addf-07aaaf735eab" providerId="ADAL" clId="{DB8524E5-076E-4D43-AC4B-76C576BF6B14}" dt="2023-11-16T09:41:13.078" v="134" actId="22"/>
        <pc:sldMkLst>
          <pc:docMk/>
          <pc:sldMk cId="3758554816" sldId="270"/>
        </pc:sldMkLst>
        <pc:spChg chg="del">
          <ac:chgData name="Martin Petik" userId="949749a2-af6e-499f-addf-07aaaf735eab" providerId="ADAL" clId="{DB8524E5-076E-4D43-AC4B-76C576BF6B14}" dt="2023-11-16T09:39:11.053" v="109" actId="478"/>
          <ac:spMkLst>
            <pc:docMk/>
            <pc:sldMk cId="3758554816" sldId="270"/>
            <ac:spMk id="2" creationId="{A4C33C91-16D7-4147-BAB2-B3CCCE58BDE1}"/>
          </ac:spMkLst>
        </pc:spChg>
        <pc:spChg chg="del">
          <ac:chgData name="Martin Petik" userId="949749a2-af6e-499f-addf-07aaaf735eab" providerId="ADAL" clId="{DB8524E5-076E-4D43-AC4B-76C576BF6B14}" dt="2023-11-16T09:39:11.874" v="110" actId="478"/>
          <ac:spMkLst>
            <pc:docMk/>
            <pc:sldMk cId="3758554816" sldId="270"/>
            <ac:spMk id="3" creationId="{81AF8E4F-A631-44E0-BFBB-69A9EB4D0F40}"/>
          </ac:spMkLst>
        </pc:spChg>
        <pc:spChg chg="add del mod">
          <ac:chgData name="Martin Petik" userId="949749a2-af6e-499f-addf-07aaaf735eab" providerId="ADAL" clId="{DB8524E5-076E-4D43-AC4B-76C576BF6B14}" dt="2023-11-16T09:39:21.774" v="113" actId="478"/>
          <ac:spMkLst>
            <pc:docMk/>
            <pc:sldMk cId="3758554816" sldId="270"/>
            <ac:spMk id="5" creationId="{D56E058F-5729-40F6-A240-34A4A6F4203C}"/>
          </ac:spMkLst>
        </pc:spChg>
        <pc:spChg chg="add mod">
          <ac:chgData name="Martin Petik" userId="949749a2-af6e-499f-addf-07aaaf735eab" providerId="ADAL" clId="{DB8524E5-076E-4D43-AC4B-76C576BF6B14}" dt="2023-11-16T09:39:28.977" v="117" actId="1076"/>
          <ac:spMkLst>
            <pc:docMk/>
            <pc:sldMk cId="3758554816" sldId="270"/>
            <ac:spMk id="7" creationId="{BDD9AA4F-A471-4D35-AC25-FD01DDFE306C}"/>
          </ac:spMkLst>
        </pc:spChg>
        <pc:spChg chg="add del mod">
          <ac:chgData name="Martin Petik" userId="949749a2-af6e-499f-addf-07aaaf735eab" providerId="ADAL" clId="{DB8524E5-076E-4D43-AC4B-76C576BF6B14}" dt="2023-11-16T09:39:54.019" v="120" actId="478"/>
          <ac:spMkLst>
            <pc:docMk/>
            <pc:sldMk cId="3758554816" sldId="270"/>
            <ac:spMk id="9" creationId="{E7D41E7E-BB49-435A-B80E-C5B4E82480F6}"/>
          </ac:spMkLst>
        </pc:spChg>
        <pc:spChg chg="add">
          <ac:chgData name="Martin Petik" userId="949749a2-af6e-499f-addf-07aaaf735eab" providerId="ADAL" clId="{DB8524E5-076E-4D43-AC4B-76C576BF6B14}" dt="2023-11-16T09:41:13.078" v="134" actId="22"/>
          <ac:spMkLst>
            <pc:docMk/>
            <pc:sldMk cId="3758554816" sldId="270"/>
            <ac:spMk id="11" creationId="{E0CB0089-3315-4E0D-914D-604BA82E2E26}"/>
          </ac:spMkLst>
        </pc:spChg>
      </pc:sldChg>
      <pc:sldChg chg="addSp delSp modSp new mod">
        <pc:chgData name="Martin Petik" userId="949749a2-af6e-499f-addf-07aaaf735eab" providerId="ADAL" clId="{DB8524E5-076E-4D43-AC4B-76C576BF6B14}" dt="2023-11-16T09:40:44.032" v="133" actId="1076"/>
        <pc:sldMkLst>
          <pc:docMk/>
          <pc:sldMk cId="2926079564" sldId="271"/>
        </pc:sldMkLst>
        <pc:spChg chg="del">
          <ac:chgData name="Martin Petik" userId="949749a2-af6e-499f-addf-07aaaf735eab" providerId="ADAL" clId="{DB8524E5-076E-4D43-AC4B-76C576BF6B14}" dt="2023-11-16T09:39:56.963" v="122" actId="478"/>
          <ac:spMkLst>
            <pc:docMk/>
            <pc:sldMk cId="2926079564" sldId="271"/>
            <ac:spMk id="2" creationId="{997E5B5D-B2E6-4C79-8A5D-894C5616AB1C}"/>
          </ac:spMkLst>
        </pc:spChg>
        <pc:spChg chg="del">
          <ac:chgData name="Martin Petik" userId="949749a2-af6e-499f-addf-07aaaf735eab" providerId="ADAL" clId="{DB8524E5-076E-4D43-AC4B-76C576BF6B14}" dt="2023-11-16T09:39:59.412" v="123" actId="478"/>
          <ac:spMkLst>
            <pc:docMk/>
            <pc:sldMk cId="2926079564" sldId="271"/>
            <ac:spMk id="3" creationId="{E9C696D3-58F9-4844-B8E7-54E3167B2238}"/>
          </ac:spMkLst>
        </pc:spChg>
        <pc:spChg chg="add mod">
          <ac:chgData name="Martin Petik" userId="949749a2-af6e-499f-addf-07aaaf735eab" providerId="ADAL" clId="{DB8524E5-076E-4D43-AC4B-76C576BF6B14}" dt="2023-11-16T09:40:44.032" v="133" actId="1076"/>
          <ac:spMkLst>
            <pc:docMk/>
            <pc:sldMk cId="2926079564" sldId="271"/>
            <ac:spMk id="5" creationId="{037BD3E6-2EAC-4F1C-91B7-8EAC29DD72D4}"/>
          </ac:spMkLst>
        </pc:spChg>
        <pc:spChg chg="add mod">
          <ac:chgData name="Martin Petik" userId="949749a2-af6e-499f-addf-07aaaf735eab" providerId="ADAL" clId="{DB8524E5-076E-4D43-AC4B-76C576BF6B14}" dt="2023-11-16T09:40:32.867" v="132" actId="1076"/>
          <ac:spMkLst>
            <pc:docMk/>
            <pc:sldMk cId="2926079564" sldId="271"/>
            <ac:spMk id="7" creationId="{E4996257-6386-4F48-9DD7-9D47C82BF058}"/>
          </ac:spMkLst>
        </pc:spChg>
      </pc:sldChg>
      <pc:sldChg chg="addSp delSp modSp new mod">
        <pc:chgData name="Martin Petik" userId="949749a2-af6e-499f-addf-07aaaf735eab" providerId="ADAL" clId="{DB8524E5-076E-4D43-AC4B-76C576BF6B14}" dt="2023-11-16T09:42:12.073" v="148" actId="22"/>
        <pc:sldMkLst>
          <pc:docMk/>
          <pc:sldMk cId="1853724385" sldId="272"/>
        </pc:sldMkLst>
        <pc:spChg chg="del mod">
          <ac:chgData name="Martin Petik" userId="949749a2-af6e-499f-addf-07aaaf735eab" providerId="ADAL" clId="{DB8524E5-076E-4D43-AC4B-76C576BF6B14}" dt="2023-11-16T09:41:30.229" v="137" actId="478"/>
          <ac:spMkLst>
            <pc:docMk/>
            <pc:sldMk cId="1853724385" sldId="272"/>
            <ac:spMk id="2" creationId="{274BC7AC-06A8-4F38-AD9F-961BD2AEDD51}"/>
          </ac:spMkLst>
        </pc:spChg>
        <pc:spChg chg="del">
          <ac:chgData name="Martin Petik" userId="949749a2-af6e-499f-addf-07aaaf735eab" providerId="ADAL" clId="{DB8524E5-076E-4D43-AC4B-76C576BF6B14}" dt="2023-11-16T09:41:30.886" v="138" actId="478"/>
          <ac:spMkLst>
            <pc:docMk/>
            <pc:sldMk cId="1853724385" sldId="272"/>
            <ac:spMk id="3" creationId="{9E06EF6D-0BBA-4B95-940D-DA9D88F0570E}"/>
          </ac:spMkLst>
        </pc:spChg>
        <pc:spChg chg="add mod">
          <ac:chgData name="Martin Petik" userId="949749a2-af6e-499f-addf-07aaaf735eab" providerId="ADAL" clId="{DB8524E5-076E-4D43-AC4B-76C576BF6B14}" dt="2023-11-16T09:41:49.927" v="147" actId="1076"/>
          <ac:spMkLst>
            <pc:docMk/>
            <pc:sldMk cId="1853724385" sldId="272"/>
            <ac:spMk id="5" creationId="{243AFC04-0411-4FF1-BB49-572B2174402D}"/>
          </ac:spMkLst>
        </pc:spChg>
        <pc:spChg chg="add">
          <ac:chgData name="Martin Petik" userId="949749a2-af6e-499f-addf-07aaaf735eab" providerId="ADAL" clId="{DB8524E5-076E-4D43-AC4B-76C576BF6B14}" dt="2023-11-16T09:42:12.073" v="148" actId="22"/>
          <ac:spMkLst>
            <pc:docMk/>
            <pc:sldMk cId="1853724385" sldId="272"/>
            <ac:spMk id="7" creationId="{E259097A-6C74-4B1E-8CAC-220CF617BEDC}"/>
          </ac:spMkLst>
        </pc:spChg>
      </pc:sldChg>
      <pc:sldChg chg="addSp delSp modSp new mod">
        <pc:chgData name="Martin Petik" userId="949749a2-af6e-499f-addf-07aaaf735eab" providerId="ADAL" clId="{DB8524E5-076E-4D43-AC4B-76C576BF6B14}" dt="2023-11-16T09:43:11.616" v="161" actId="1076"/>
        <pc:sldMkLst>
          <pc:docMk/>
          <pc:sldMk cId="1056424775" sldId="273"/>
        </pc:sldMkLst>
        <pc:spChg chg="del">
          <ac:chgData name="Martin Petik" userId="949749a2-af6e-499f-addf-07aaaf735eab" providerId="ADAL" clId="{DB8524E5-076E-4D43-AC4B-76C576BF6B14}" dt="2023-11-16T09:42:15.694" v="150" actId="478"/>
          <ac:spMkLst>
            <pc:docMk/>
            <pc:sldMk cId="1056424775" sldId="273"/>
            <ac:spMk id="2" creationId="{84BC518F-CBD5-41C7-B66C-684028039153}"/>
          </ac:spMkLst>
        </pc:spChg>
        <pc:spChg chg="del">
          <ac:chgData name="Martin Petik" userId="949749a2-af6e-499f-addf-07aaaf735eab" providerId="ADAL" clId="{DB8524E5-076E-4D43-AC4B-76C576BF6B14}" dt="2023-11-16T09:42:16.622" v="151" actId="478"/>
          <ac:spMkLst>
            <pc:docMk/>
            <pc:sldMk cId="1056424775" sldId="273"/>
            <ac:spMk id="3" creationId="{C5F91945-5EF7-4117-B772-C40A860F72CB}"/>
          </ac:spMkLst>
        </pc:spChg>
        <pc:spChg chg="add">
          <ac:chgData name="Martin Petik" userId="949749a2-af6e-499f-addf-07aaaf735eab" providerId="ADAL" clId="{DB8524E5-076E-4D43-AC4B-76C576BF6B14}" dt="2023-11-16T09:42:55.731" v="152" actId="22"/>
          <ac:spMkLst>
            <pc:docMk/>
            <pc:sldMk cId="1056424775" sldId="273"/>
            <ac:spMk id="5" creationId="{31829C5D-5F40-4AFF-8A01-52B53A8F58F7}"/>
          </ac:spMkLst>
        </pc:spChg>
        <pc:spChg chg="add mod">
          <ac:chgData name="Martin Petik" userId="949749a2-af6e-499f-addf-07aaaf735eab" providerId="ADAL" clId="{DB8524E5-076E-4D43-AC4B-76C576BF6B14}" dt="2023-11-16T09:43:11.616" v="161" actId="1076"/>
          <ac:spMkLst>
            <pc:docMk/>
            <pc:sldMk cId="1056424775" sldId="273"/>
            <ac:spMk id="7" creationId="{71DD9232-7DD7-419A-B65F-722DBFB8F3E7}"/>
          </ac:spMkLst>
        </pc:spChg>
      </pc:sldChg>
      <pc:sldChg chg="addSp delSp modSp new mod">
        <pc:chgData name="Martin Petik" userId="949749a2-af6e-499f-addf-07aaaf735eab" providerId="ADAL" clId="{DB8524E5-076E-4D43-AC4B-76C576BF6B14}" dt="2023-11-16T09:44:05.190" v="174" actId="1076"/>
        <pc:sldMkLst>
          <pc:docMk/>
          <pc:sldMk cId="1393606322" sldId="274"/>
        </pc:sldMkLst>
        <pc:spChg chg="del">
          <ac:chgData name="Martin Petik" userId="949749a2-af6e-499f-addf-07aaaf735eab" providerId="ADAL" clId="{DB8524E5-076E-4D43-AC4B-76C576BF6B14}" dt="2023-11-16T09:43:36.169" v="163" actId="478"/>
          <ac:spMkLst>
            <pc:docMk/>
            <pc:sldMk cId="1393606322" sldId="274"/>
            <ac:spMk id="2" creationId="{8B66C00E-1CDA-4934-8476-D7E57ECDA2F6}"/>
          </ac:spMkLst>
        </pc:spChg>
        <pc:spChg chg="del">
          <ac:chgData name="Martin Petik" userId="949749a2-af6e-499f-addf-07aaaf735eab" providerId="ADAL" clId="{DB8524E5-076E-4D43-AC4B-76C576BF6B14}" dt="2023-11-16T09:43:36.975" v="164" actId="478"/>
          <ac:spMkLst>
            <pc:docMk/>
            <pc:sldMk cId="1393606322" sldId="274"/>
            <ac:spMk id="3" creationId="{2F6C36A9-3ED0-4D85-89AD-77776BED1B9F}"/>
          </ac:spMkLst>
        </pc:spChg>
        <pc:spChg chg="add">
          <ac:chgData name="Martin Petik" userId="949749a2-af6e-499f-addf-07aaaf735eab" providerId="ADAL" clId="{DB8524E5-076E-4D43-AC4B-76C576BF6B14}" dt="2023-11-16T09:43:37.832" v="165" actId="22"/>
          <ac:spMkLst>
            <pc:docMk/>
            <pc:sldMk cId="1393606322" sldId="274"/>
            <ac:spMk id="5" creationId="{5292A4F2-E5C1-4035-8258-15DAF335FC7B}"/>
          </ac:spMkLst>
        </pc:spChg>
        <pc:spChg chg="add mod">
          <ac:chgData name="Martin Petik" userId="949749a2-af6e-499f-addf-07aaaf735eab" providerId="ADAL" clId="{DB8524E5-076E-4D43-AC4B-76C576BF6B14}" dt="2023-11-16T09:44:05.190" v="174" actId="1076"/>
          <ac:spMkLst>
            <pc:docMk/>
            <pc:sldMk cId="1393606322" sldId="274"/>
            <ac:spMk id="7" creationId="{ED669ACD-FEC1-4579-B9AD-330C68A1EB3D}"/>
          </ac:spMkLst>
        </pc:spChg>
      </pc:sldChg>
      <pc:sldChg chg="addSp delSp modSp new mod">
        <pc:chgData name="Martin Petik" userId="949749a2-af6e-499f-addf-07aaaf735eab" providerId="ADAL" clId="{DB8524E5-076E-4D43-AC4B-76C576BF6B14}" dt="2023-11-16T10:14:11.872" v="634" actId="20577"/>
        <pc:sldMkLst>
          <pc:docMk/>
          <pc:sldMk cId="1110517204" sldId="275"/>
        </pc:sldMkLst>
        <pc:spChg chg="del">
          <ac:chgData name="Martin Petik" userId="949749a2-af6e-499f-addf-07aaaf735eab" providerId="ADAL" clId="{DB8524E5-076E-4D43-AC4B-76C576BF6B14}" dt="2023-11-16T09:44:08.376" v="176" actId="478"/>
          <ac:spMkLst>
            <pc:docMk/>
            <pc:sldMk cId="1110517204" sldId="275"/>
            <ac:spMk id="2" creationId="{58880A8E-03AF-42F7-8BE3-B0CAC338FD2C}"/>
          </ac:spMkLst>
        </pc:spChg>
        <pc:spChg chg="del">
          <ac:chgData name="Martin Petik" userId="949749a2-af6e-499f-addf-07aaaf735eab" providerId="ADAL" clId="{DB8524E5-076E-4D43-AC4B-76C576BF6B14}" dt="2023-11-16T09:44:09.367" v="177" actId="478"/>
          <ac:spMkLst>
            <pc:docMk/>
            <pc:sldMk cId="1110517204" sldId="275"/>
            <ac:spMk id="3" creationId="{95B8C726-EE6A-4702-8866-F75201C1000F}"/>
          </ac:spMkLst>
        </pc:spChg>
        <pc:spChg chg="add">
          <ac:chgData name="Martin Petik" userId="949749a2-af6e-499f-addf-07aaaf735eab" providerId="ADAL" clId="{DB8524E5-076E-4D43-AC4B-76C576BF6B14}" dt="2023-11-16T09:44:33.196" v="178" actId="22"/>
          <ac:spMkLst>
            <pc:docMk/>
            <pc:sldMk cId="1110517204" sldId="275"/>
            <ac:spMk id="5" creationId="{C24284C9-DE0A-4677-9615-63278ECF9F02}"/>
          </ac:spMkLst>
        </pc:spChg>
        <pc:spChg chg="add mod">
          <ac:chgData name="Martin Petik" userId="949749a2-af6e-499f-addf-07aaaf735eab" providerId="ADAL" clId="{DB8524E5-076E-4D43-AC4B-76C576BF6B14}" dt="2023-11-16T10:14:11.872" v="634" actId="20577"/>
          <ac:spMkLst>
            <pc:docMk/>
            <pc:sldMk cId="1110517204" sldId="275"/>
            <ac:spMk id="7" creationId="{E3A81B72-9690-4939-88C7-8BC29D551870}"/>
          </ac:spMkLst>
        </pc:spChg>
      </pc:sldChg>
      <pc:sldChg chg="addSp delSp modSp new mod">
        <pc:chgData name="Martin Petik" userId="949749a2-af6e-499f-addf-07aaaf735eab" providerId="ADAL" clId="{DB8524E5-076E-4D43-AC4B-76C576BF6B14}" dt="2023-11-16T09:46:04.441" v="196" actId="1076"/>
        <pc:sldMkLst>
          <pc:docMk/>
          <pc:sldMk cId="621311864" sldId="276"/>
        </pc:sldMkLst>
        <pc:spChg chg="del">
          <ac:chgData name="Martin Petik" userId="949749a2-af6e-499f-addf-07aaaf735eab" providerId="ADAL" clId="{DB8524E5-076E-4D43-AC4B-76C576BF6B14}" dt="2023-11-16T09:45:51.037" v="188" actId="478"/>
          <ac:spMkLst>
            <pc:docMk/>
            <pc:sldMk cId="621311864" sldId="276"/>
            <ac:spMk id="2" creationId="{88BA8612-2138-41FF-818F-A67B3C8B1A6C}"/>
          </ac:spMkLst>
        </pc:spChg>
        <pc:spChg chg="del">
          <ac:chgData name="Martin Petik" userId="949749a2-af6e-499f-addf-07aaaf735eab" providerId="ADAL" clId="{DB8524E5-076E-4D43-AC4B-76C576BF6B14}" dt="2023-11-16T09:45:51.696" v="189" actId="478"/>
          <ac:spMkLst>
            <pc:docMk/>
            <pc:sldMk cId="621311864" sldId="276"/>
            <ac:spMk id="3" creationId="{C4E31E19-5268-4552-B1E8-A9603C4717E3}"/>
          </ac:spMkLst>
        </pc:spChg>
        <pc:spChg chg="add mod">
          <ac:chgData name="Martin Petik" userId="949749a2-af6e-499f-addf-07aaaf735eab" providerId="ADAL" clId="{DB8524E5-076E-4D43-AC4B-76C576BF6B14}" dt="2023-11-16T09:45:57.254" v="192" actId="20577"/>
          <ac:spMkLst>
            <pc:docMk/>
            <pc:sldMk cId="621311864" sldId="276"/>
            <ac:spMk id="5" creationId="{34D986FE-84BD-4EA2-AD3B-82CCE24FDFA3}"/>
          </ac:spMkLst>
        </pc:spChg>
        <pc:spChg chg="add mod">
          <ac:chgData name="Martin Petik" userId="949749a2-af6e-499f-addf-07aaaf735eab" providerId="ADAL" clId="{DB8524E5-076E-4D43-AC4B-76C576BF6B14}" dt="2023-11-16T09:46:04.441" v="196" actId="1076"/>
          <ac:spMkLst>
            <pc:docMk/>
            <pc:sldMk cId="621311864" sldId="276"/>
            <ac:spMk id="7" creationId="{C33F1B97-9C90-4B9B-AD37-C401C98CD161}"/>
          </ac:spMkLst>
        </pc:spChg>
      </pc:sldChg>
      <pc:sldChg chg="addSp delSp modSp new mod">
        <pc:chgData name="Martin Petik" userId="949749a2-af6e-499f-addf-07aaaf735eab" providerId="ADAL" clId="{DB8524E5-076E-4D43-AC4B-76C576BF6B14}" dt="2023-11-16T09:55:00.794" v="352" actId="1036"/>
        <pc:sldMkLst>
          <pc:docMk/>
          <pc:sldMk cId="1541555054" sldId="277"/>
        </pc:sldMkLst>
        <pc:spChg chg="del">
          <ac:chgData name="Martin Petik" userId="949749a2-af6e-499f-addf-07aaaf735eab" providerId="ADAL" clId="{DB8524E5-076E-4D43-AC4B-76C576BF6B14}" dt="2023-11-16T09:49:12.077" v="199" actId="478"/>
          <ac:spMkLst>
            <pc:docMk/>
            <pc:sldMk cId="1541555054" sldId="277"/>
            <ac:spMk id="2" creationId="{899BEEE9-B48E-4B37-A72F-6A8DE550807E}"/>
          </ac:spMkLst>
        </pc:spChg>
        <pc:spChg chg="del">
          <ac:chgData name="Martin Petik" userId="949749a2-af6e-499f-addf-07aaaf735eab" providerId="ADAL" clId="{DB8524E5-076E-4D43-AC4B-76C576BF6B14}" dt="2023-11-16T09:49:11.081" v="198" actId="478"/>
          <ac:spMkLst>
            <pc:docMk/>
            <pc:sldMk cId="1541555054" sldId="277"/>
            <ac:spMk id="3" creationId="{96BE04E0-2175-4A01-84B7-877566E32CF0}"/>
          </ac:spMkLst>
        </pc:spChg>
        <pc:spChg chg="add del mod">
          <ac:chgData name="Martin Petik" userId="949749a2-af6e-499f-addf-07aaaf735eab" providerId="ADAL" clId="{DB8524E5-076E-4D43-AC4B-76C576BF6B14}" dt="2023-11-16T09:51:24.217" v="283" actId="478"/>
          <ac:spMkLst>
            <pc:docMk/>
            <pc:sldMk cId="1541555054" sldId="277"/>
            <ac:spMk id="5" creationId="{CB803F22-35D5-47C0-B64C-A08213C749C4}"/>
          </ac:spMkLst>
        </pc:spChg>
        <pc:spChg chg="add mod">
          <ac:chgData name="Martin Petik" userId="949749a2-af6e-499f-addf-07aaaf735eab" providerId="ADAL" clId="{DB8524E5-076E-4D43-AC4B-76C576BF6B14}" dt="2023-11-16T09:51:55.028" v="301" actId="1076"/>
          <ac:spMkLst>
            <pc:docMk/>
            <pc:sldMk cId="1541555054" sldId="277"/>
            <ac:spMk id="7" creationId="{89B2C0C1-4D4E-4014-B9F0-4699D631D663}"/>
          </ac:spMkLst>
        </pc:spChg>
        <pc:spChg chg="add mod">
          <ac:chgData name="Martin Petik" userId="949749a2-af6e-499f-addf-07aaaf735eab" providerId="ADAL" clId="{DB8524E5-076E-4D43-AC4B-76C576BF6B14}" dt="2023-11-16T09:53:58.611" v="329" actId="1076"/>
          <ac:spMkLst>
            <pc:docMk/>
            <pc:sldMk cId="1541555054" sldId="277"/>
            <ac:spMk id="9" creationId="{C28CC431-DF5A-43A6-8160-DC1F9304CDDF}"/>
          </ac:spMkLst>
        </pc:spChg>
        <pc:spChg chg="add mod">
          <ac:chgData name="Martin Petik" userId="949749a2-af6e-499f-addf-07aaaf735eab" providerId="ADAL" clId="{DB8524E5-076E-4D43-AC4B-76C576BF6B14}" dt="2023-11-16T09:54:48.143" v="349" actId="1076"/>
          <ac:spMkLst>
            <pc:docMk/>
            <pc:sldMk cId="1541555054" sldId="277"/>
            <ac:spMk id="11" creationId="{445DC0DF-CB44-4B4D-B85B-4B440EA5C791}"/>
          </ac:spMkLst>
        </pc:spChg>
        <pc:spChg chg="add mod">
          <ac:chgData name="Martin Petik" userId="949749a2-af6e-499f-addf-07aaaf735eab" providerId="ADAL" clId="{DB8524E5-076E-4D43-AC4B-76C576BF6B14}" dt="2023-11-16T09:55:00.794" v="352" actId="1036"/>
          <ac:spMkLst>
            <pc:docMk/>
            <pc:sldMk cId="1541555054" sldId="277"/>
            <ac:spMk id="13" creationId="{C5F3BD63-02F6-49EF-BCE2-AFE01E06F704}"/>
          </ac:spMkLst>
        </pc:spChg>
        <pc:spChg chg="add mod">
          <ac:chgData name="Martin Petik" userId="949749a2-af6e-499f-addf-07aaaf735eab" providerId="ADAL" clId="{DB8524E5-076E-4D43-AC4B-76C576BF6B14}" dt="2023-11-16T09:54:44.361" v="347" actId="1076"/>
          <ac:spMkLst>
            <pc:docMk/>
            <pc:sldMk cId="1541555054" sldId="277"/>
            <ac:spMk id="15" creationId="{3DADD00B-AFC9-47EC-B3B5-91C31FBDBAD6}"/>
          </ac:spMkLst>
        </pc:spChg>
      </pc:sldChg>
      <pc:sldChg chg="addSp delSp modSp new mod">
        <pc:chgData name="Martin Petik" userId="949749a2-af6e-499f-addf-07aaaf735eab" providerId="ADAL" clId="{DB8524E5-076E-4D43-AC4B-76C576BF6B14}" dt="2023-11-16T09:55:51.490" v="370" actId="22"/>
        <pc:sldMkLst>
          <pc:docMk/>
          <pc:sldMk cId="3949359316" sldId="278"/>
        </pc:sldMkLst>
        <pc:spChg chg="del">
          <ac:chgData name="Martin Petik" userId="949749a2-af6e-499f-addf-07aaaf735eab" providerId="ADAL" clId="{DB8524E5-076E-4D43-AC4B-76C576BF6B14}" dt="2023-11-16T09:55:04.231" v="354" actId="478"/>
          <ac:spMkLst>
            <pc:docMk/>
            <pc:sldMk cId="3949359316" sldId="278"/>
            <ac:spMk id="2" creationId="{A1F718E9-D7EF-436D-82D9-B6E647B21A1A}"/>
          </ac:spMkLst>
        </pc:spChg>
        <pc:spChg chg="del">
          <ac:chgData name="Martin Petik" userId="949749a2-af6e-499f-addf-07aaaf735eab" providerId="ADAL" clId="{DB8524E5-076E-4D43-AC4B-76C576BF6B14}" dt="2023-11-16T09:55:05.253" v="355" actId="478"/>
          <ac:spMkLst>
            <pc:docMk/>
            <pc:sldMk cId="3949359316" sldId="278"/>
            <ac:spMk id="3" creationId="{7EDC9184-2117-49FE-8932-BCB2B593AD72}"/>
          </ac:spMkLst>
        </pc:spChg>
        <pc:spChg chg="add mod">
          <ac:chgData name="Martin Petik" userId="949749a2-af6e-499f-addf-07aaaf735eab" providerId="ADAL" clId="{DB8524E5-076E-4D43-AC4B-76C576BF6B14}" dt="2023-11-16T09:55:33.285" v="369" actId="1076"/>
          <ac:spMkLst>
            <pc:docMk/>
            <pc:sldMk cId="3949359316" sldId="278"/>
            <ac:spMk id="5" creationId="{92A3698A-4D65-4302-BA65-9A6E431D7E6A}"/>
          </ac:spMkLst>
        </pc:spChg>
        <pc:spChg chg="add">
          <ac:chgData name="Martin Petik" userId="949749a2-af6e-499f-addf-07aaaf735eab" providerId="ADAL" clId="{DB8524E5-076E-4D43-AC4B-76C576BF6B14}" dt="2023-11-16T09:55:51.490" v="370" actId="22"/>
          <ac:spMkLst>
            <pc:docMk/>
            <pc:sldMk cId="3949359316" sldId="278"/>
            <ac:spMk id="7" creationId="{6E9EF0DD-395C-493F-BF7E-75F4106B742A}"/>
          </ac:spMkLst>
        </pc:spChg>
      </pc:sldChg>
      <pc:sldChg chg="addSp delSp modSp new mod">
        <pc:chgData name="Martin Petik" userId="949749a2-af6e-499f-addf-07aaaf735eab" providerId="ADAL" clId="{DB8524E5-076E-4D43-AC4B-76C576BF6B14}" dt="2023-11-16T09:56:33.836" v="383" actId="1076"/>
        <pc:sldMkLst>
          <pc:docMk/>
          <pc:sldMk cId="1282283529" sldId="279"/>
        </pc:sldMkLst>
        <pc:spChg chg="del">
          <ac:chgData name="Martin Petik" userId="949749a2-af6e-499f-addf-07aaaf735eab" providerId="ADAL" clId="{DB8524E5-076E-4D43-AC4B-76C576BF6B14}" dt="2023-11-16T09:56:00.908" v="372" actId="478"/>
          <ac:spMkLst>
            <pc:docMk/>
            <pc:sldMk cId="1282283529" sldId="279"/>
            <ac:spMk id="2" creationId="{81D438BD-7654-4D90-8677-923936860FE9}"/>
          </ac:spMkLst>
        </pc:spChg>
        <pc:spChg chg="del">
          <ac:chgData name="Martin Petik" userId="949749a2-af6e-499f-addf-07aaaf735eab" providerId="ADAL" clId="{DB8524E5-076E-4D43-AC4B-76C576BF6B14}" dt="2023-11-16T09:56:01.567" v="373" actId="478"/>
          <ac:spMkLst>
            <pc:docMk/>
            <pc:sldMk cId="1282283529" sldId="279"/>
            <ac:spMk id="3" creationId="{6C03A3D0-478B-489C-A8F8-A36F608FCC03}"/>
          </ac:spMkLst>
        </pc:spChg>
        <pc:spChg chg="add">
          <ac:chgData name="Martin Petik" userId="949749a2-af6e-499f-addf-07aaaf735eab" providerId="ADAL" clId="{DB8524E5-076E-4D43-AC4B-76C576BF6B14}" dt="2023-11-16T09:56:12.160" v="374" actId="22"/>
          <ac:spMkLst>
            <pc:docMk/>
            <pc:sldMk cId="1282283529" sldId="279"/>
            <ac:spMk id="5" creationId="{FA47ED70-67B6-41B5-BF5F-28340DCB4EC5}"/>
          </ac:spMkLst>
        </pc:spChg>
        <pc:spChg chg="add del mod">
          <ac:chgData name="Martin Petik" userId="949749a2-af6e-499f-addf-07aaaf735eab" providerId="ADAL" clId="{DB8524E5-076E-4D43-AC4B-76C576BF6B14}" dt="2023-11-16T09:56:20.824" v="377" actId="478"/>
          <ac:spMkLst>
            <pc:docMk/>
            <pc:sldMk cId="1282283529" sldId="279"/>
            <ac:spMk id="7" creationId="{133541F0-4E43-4020-B90C-0B34490DFF05}"/>
          </ac:spMkLst>
        </pc:spChg>
        <pc:spChg chg="add mod">
          <ac:chgData name="Martin Petik" userId="949749a2-af6e-499f-addf-07aaaf735eab" providerId="ADAL" clId="{DB8524E5-076E-4D43-AC4B-76C576BF6B14}" dt="2023-11-16T09:56:33.836" v="383" actId="1076"/>
          <ac:spMkLst>
            <pc:docMk/>
            <pc:sldMk cId="1282283529" sldId="279"/>
            <ac:spMk id="9" creationId="{818524D9-8B94-4323-BDEA-FCD3155753F4}"/>
          </ac:spMkLst>
        </pc:spChg>
      </pc:sldChg>
      <pc:sldChg chg="addSp delSp modSp new mod">
        <pc:chgData name="Martin Petik" userId="949749a2-af6e-499f-addf-07aaaf735eab" providerId="ADAL" clId="{DB8524E5-076E-4D43-AC4B-76C576BF6B14}" dt="2023-11-16T09:57:25.394" v="400" actId="1076"/>
        <pc:sldMkLst>
          <pc:docMk/>
          <pc:sldMk cId="1455114667" sldId="280"/>
        </pc:sldMkLst>
        <pc:spChg chg="del">
          <ac:chgData name="Martin Petik" userId="949749a2-af6e-499f-addf-07aaaf735eab" providerId="ADAL" clId="{DB8524E5-076E-4D43-AC4B-76C576BF6B14}" dt="2023-11-16T09:56:45.305" v="385" actId="478"/>
          <ac:spMkLst>
            <pc:docMk/>
            <pc:sldMk cId="1455114667" sldId="280"/>
            <ac:spMk id="2" creationId="{52E4DB30-98D4-495D-9F5F-F071279CE2CC}"/>
          </ac:spMkLst>
        </pc:spChg>
        <pc:spChg chg="del mod">
          <ac:chgData name="Martin Petik" userId="949749a2-af6e-499f-addf-07aaaf735eab" providerId="ADAL" clId="{DB8524E5-076E-4D43-AC4B-76C576BF6B14}" dt="2023-11-16T09:56:48.182" v="387" actId="478"/>
          <ac:spMkLst>
            <pc:docMk/>
            <pc:sldMk cId="1455114667" sldId="280"/>
            <ac:spMk id="3" creationId="{F7B9654B-3A08-47D9-B842-94381C439BFE}"/>
          </ac:spMkLst>
        </pc:spChg>
        <pc:spChg chg="add del mod">
          <ac:chgData name="Martin Petik" userId="949749a2-af6e-499f-addf-07aaaf735eab" providerId="ADAL" clId="{DB8524E5-076E-4D43-AC4B-76C576BF6B14}" dt="2023-11-16T09:56:49.295" v="388" actId="478"/>
          <ac:spMkLst>
            <pc:docMk/>
            <pc:sldMk cId="1455114667" sldId="280"/>
            <ac:spMk id="5" creationId="{3B1EAA81-4B1D-490D-93DA-A0BFB9F61206}"/>
          </ac:spMkLst>
        </pc:spChg>
        <pc:spChg chg="add mod">
          <ac:chgData name="Martin Petik" userId="949749a2-af6e-499f-addf-07aaaf735eab" providerId="ADAL" clId="{DB8524E5-076E-4D43-AC4B-76C576BF6B14}" dt="2023-11-16T09:57:25.394" v="400" actId="1076"/>
          <ac:spMkLst>
            <pc:docMk/>
            <pc:sldMk cId="1455114667" sldId="280"/>
            <ac:spMk id="7" creationId="{F35E2CE6-758C-45B6-8806-19C2CAF4526C}"/>
          </ac:spMkLst>
        </pc:spChg>
        <pc:spChg chg="add mod">
          <ac:chgData name="Martin Petik" userId="949749a2-af6e-499f-addf-07aaaf735eab" providerId="ADAL" clId="{DB8524E5-076E-4D43-AC4B-76C576BF6B14}" dt="2023-11-16T09:57:23.715" v="399" actId="1076"/>
          <ac:spMkLst>
            <pc:docMk/>
            <pc:sldMk cId="1455114667" sldId="280"/>
            <ac:spMk id="9" creationId="{636053BE-25A8-4C95-BA39-6C9134FDA154}"/>
          </ac:spMkLst>
        </pc:spChg>
      </pc:sldChg>
      <pc:sldChg chg="addSp delSp modSp new mod">
        <pc:chgData name="Martin Petik" userId="949749a2-af6e-499f-addf-07aaaf735eab" providerId="ADAL" clId="{DB8524E5-076E-4D43-AC4B-76C576BF6B14}" dt="2023-11-16T09:58:04.130" v="413" actId="1076"/>
        <pc:sldMkLst>
          <pc:docMk/>
          <pc:sldMk cId="2699903438" sldId="281"/>
        </pc:sldMkLst>
        <pc:spChg chg="del">
          <ac:chgData name="Martin Petik" userId="949749a2-af6e-499f-addf-07aaaf735eab" providerId="ADAL" clId="{DB8524E5-076E-4D43-AC4B-76C576BF6B14}" dt="2023-11-16T09:57:28.549" v="402" actId="478"/>
          <ac:spMkLst>
            <pc:docMk/>
            <pc:sldMk cId="2699903438" sldId="281"/>
            <ac:spMk id="2" creationId="{E80CBCEC-01D8-44AC-8F80-552F9A449A14}"/>
          </ac:spMkLst>
        </pc:spChg>
        <pc:spChg chg="del">
          <ac:chgData name="Martin Petik" userId="949749a2-af6e-499f-addf-07aaaf735eab" providerId="ADAL" clId="{DB8524E5-076E-4D43-AC4B-76C576BF6B14}" dt="2023-11-16T09:57:29.192" v="403" actId="478"/>
          <ac:spMkLst>
            <pc:docMk/>
            <pc:sldMk cId="2699903438" sldId="281"/>
            <ac:spMk id="3" creationId="{C41C854E-EBDA-45D6-874A-E3E9B0EEFCDC}"/>
          </ac:spMkLst>
        </pc:spChg>
        <pc:spChg chg="add mod">
          <ac:chgData name="Martin Petik" userId="949749a2-af6e-499f-addf-07aaaf735eab" providerId="ADAL" clId="{DB8524E5-076E-4D43-AC4B-76C576BF6B14}" dt="2023-11-16T09:57:46.127" v="406" actId="207"/>
          <ac:spMkLst>
            <pc:docMk/>
            <pc:sldMk cId="2699903438" sldId="281"/>
            <ac:spMk id="5" creationId="{60471133-FC4B-4F32-A1E1-4B156A886531}"/>
          </ac:spMkLst>
        </pc:spChg>
        <pc:spChg chg="add mod">
          <ac:chgData name="Martin Petik" userId="949749a2-af6e-499f-addf-07aaaf735eab" providerId="ADAL" clId="{DB8524E5-076E-4D43-AC4B-76C576BF6B14}" dt="2023-11-16T09:58:04.130" v="413" actId="1076"/>
          <ac:spMkLst>
            <pc:docMk/>
            <pc:sldMk cId="2699903438" sldId="281"/>
            <ac:spMk id="7" creationId="{C34E9D13-F09D-4D0C-BEE0-551B0CEE3C48}"/>
          </ac:spMkLst>
        </pc:spChg>
      </pc:sldChg>
      <pc:sldChg chg="addSp delSp modSp new mod">
        <pc:chgData name="Martin Petik" userId="949749a2-af6e-499f-addf-07aaaf735eab" providerId="ADAL" clId="{DB8524E5-076E-4D43-AC4B-76C576BF6B14}" dt="2023-11-16T09:59:08.019" v="434" actId="20577"/>
        <pc:sldMkLst>
          <pc:docMk/>
          <pc:sldMk cId="1817011886" sldId="282"/>
        </pc:sldMkLst>
        <pc:spChg chg="del">
          <ac:chgData name="Martin Petik" userId="949749a2-af6e-499f-addf-07aaaf735eab" providerId="ADAL" clId="{DB8524E5-076E-4D43-AC4B-76C576BF6B14}" dt="2023-11-16T09:58:24.130" v="415" actId="478"/>
          <ac:spMkLst>
            <pc:docMk/>
            <pc:sldMk cId="1817011886" sldId="282"/>
            <ac:spMk id="2" creationId="{761337FB-7F59-490E-AB25-5C5E4F0621E6}"/>
          </ac:spMkLst>
        </pc:spChg>
        <pc:spChg chg="del">
          <ac:chgData name="Martin Petik" userId="949749a2-af6e-499f-addf-07aaaf735eab" providerId="ADAL" clId="{DB8524E5-076E-4D43-AC4B-76C576BF6B14}" dt="2023-11-16T09:58:24.757" v="416" actId="478"/>
          <ac:spMkLst>
            <pc:docMk/>
            <pc:sldMk cId="1817011886" sldId="282"/>
            <ac:spMk id="3" creationId="{7E2E75CD-BE8D-417E-AA3E-D8F965A0F6B6}"/>
          </ac:spMkLst>
        </pc:spChg>
        <pc:spChg chg="add mod">
          <ac:chgData name="Martin Petik" userId="949749a2-af6e-499f-addf-07aaaf735eab" providerId="ADAL" clId="{DB8524E5-076E-4D43-AC4B-76C576BF6B14}" dt="2023-11-16T09:59:08.019" v="434" actId="20577"/>
          <ac:spMkLst>
            <pc:docMk/>
            <pc:sldMk cId="1817011886" sldId="282"/>
            <ac:spMk id="5" creationId="{5FB614E4-BDFD-4739-9C8C-273F95733F68}"/>
          </ac:spMkLst>
        </pc:spChg>
        <pc:spChg chg="add mod">
          <ac:chgData name="Martin Petik" userId="949749a2-af6e-499f-addf-07aaaf735eab" providerId="ADAL" clId="{DB8524E5-076E-4D43-AC4B-76C576BF6B14}" dt="2023-11-16T09:58:48.098" v="425" actId="14100"/>
          <ac:spMkLst>
            <pc:docMk/>
            <pc:sldMk cId="1817011886" sldId="282"/>
            <ac:spMk id="7" creationId="{0FEC14D5-8482-4DE3-AF66-06E50433DE58}"/>
          </ac:spMkLst>
        </pc:spChg>
      </pc:sldChg>
      <pc:sldChg chg="addSp delSp modSp new mod">
        <pc:chgData name="Martin Petik" userId="949749a2-af6e-499f-addf-07aaaf735eab" providerId="ADAL" clId="{DB8524E5-076E-4D43-AC4B-76C576BF6B14}" dt="2023-11-16T10:04:53.531" v="505" actId="20577"/>
        <pc:sldMkLst>
          <pc:docMk/>
          <pc:sldMk cId="3414754125" sldId="283"/>
        </pc:sldMkLst>
        <pc:spChg chg="del">
          <ac:chgData name="Martin Petik" userId="949749a2-af6e-499f-addf-07aaaf735eab" providerId="ADAL" clId="{DB8524E5-076E-4D43-AC4B-76C576BF6B14}" dt="2023-11-16T10:03:47.531" v="496" actId="478"/>
          <ac:spMkLst>
            <pc:docMk/>
            <pc:sldMk cId="3414754125" sldId="283"/>
            <ac:spMk id="2" creationId="{A63E0FEF-ED28-40CB-9FE8-303A1AA9334E}"/>
          </ac:spMkLst>
        </pc:spChg>
        <pc:spChg chg="del">
          <ac:chgData name="Martin Petik" userId="949749a2-af6e-499f-addf-07aaaf735eab" providerId="ADAL" clId="{DB8524E5-076E-4D43-AC4B-76C576BF6B14}" dt="2023-11-16T10:03:48.284" v="497" actId="478"/>
          <ac:spMkLst>
            <pc:docMk/>
            <pc:sldMk cId="3414754125" sldId="283"/>
            <ac:spMk id="3" creationId="{F4C3E6D0-9287-4D1C-AC65-A0841642A93E}"/>
          </ac:spMkLst>
        </pc:spChg>
        <pc:spChg chg="add mod">
          <ac:chgData name="Martin Petik" userId="949749a2-af6e-499f-addf-07aaaf735eab" providerId="ADAL" clId="{DB8524E5-076E-4D43-AC4B-76C576BF6B14}" dt="2023-11-16T10:04:53.531" v="505" actId="20577"/>
          <ac:spMkLst>
            <pc:docMk/>
            <pc:sldMk cId="3414754125" sldId="283"/>
            <ac:spMk id="5" creationId="{08FAF2B3-A5C8-409F-B411-3A902A687D84}"/>
          </ac:spMkLst>
        </pc:spChg>
        <pc:spChg chg="add mod">
          <ac:chgData name="Martin Petik" userId="949749a2-af6e-499f-addf-07aaaf735eab" providerId="ADAL" clId="{DB8524E5-076E-4D43-AC4B-76C576BF6B14}" dt="2023-11-16T10:04:51.834" v="504" actId="1076"/>
          <ac:spMkLst>
            <pc:docMk/>
            <pc:sldMk cId="3414754125" sldId="283"/>
            <ac:spMk id="7" creationId="{BB2A0356-CEC5-4F49-B884-BF3352F3799D}"/>
          </ac:spMkLst>
        </pc:spChg>
      </pc:sldChg>
      <pc:sldChg chg="addSp delSp modSp new mod">
        <pc:chgData name="Martin Petik" userId="949749a2-af6e-499f-addf-07aaaf735eab" providerId="ADAL" clId="{DB8524E5-076E-4D43-AC4B-76C576BF6B14}" dt="2023-11-16T10:06:06.638" v="526" actId="207"/>
        <pc:sldMkLst>
          <pc:docMk/>
          <pc:sldMk cId="4209863506" sldId="284"/>
        </pc:sldMkLst>
        <pc:spChg chg="del">
          <ac:chgData name="Martin Petik" userId="949749a2-af6e-499f-addf-07aaaf735eab" providerId="ADAL" clId="{DB8524E5-076E-4D43-AC4B-76C576BF6B14}" dt="2023-11-16T10:05:01.816" v="507" actId="478"/>
          <ac:spMkLst>
            <pc:docMk/>
            <pc:sldMk cId="4209863506" sldId="284"/>
            <ac:spMk id="2" creationId="{479B20B8-C7C1-413D-A2E7-FBAD43B6665F}"/>
          </ac:spMkLst>
        </pc:spChg>
        <pc:spChg chg="del">
          <ac:chgData name="Martin Petik" userId="949749a2-af6e-499f-addf-07aaaf735eab" providerId="ADAL" clId="{DB8524E5-076E-4D43-AC4B-76C576BF6B14}" dt="2023-11-16T10:05:02.556" v="508" actId="478"/>
          <ac:spMkLst>
            <pc:docMk/>
            <pc:sldMk cId="4209863506" sldId="284"/>
            <ac:spMk id="3" creationId="{7E5A7C4C-041A-4AB5-B298-882B93EAC5AC}"/>
          </ac:spMkLst>
        </pc:spChg>
        <pc:spChg chg="add mod">
          <ac:chgData name="Martin Petik" userId="949749a2-af6e-499f-addf-07aaaf735eab" providerId="ADAL" clId="{DB8524E5-076E-4D43-AC4B-76C576BF6B14}" dt="2023-11-16T10:05:51.492" v="524" actId="1076"/>
          <ac:spMkLst>
            <pc:docMk/>
            <pc:sldMk cId="4209863506" sldId="284"/>
            <ac:spMk id="5" creationId="{C88F22E7-F3B2-4228-8C8A-46EF70A8F8D7}"/>
          </ac:spMkLst>
        </pc:spChg>
        <pc:spChg chg="add mod">
          <ac:chgData name="Martin Petik" userId="949749a2-af6e-499f-addf-07aaaf735eab" providerId="ADAL" clId="{DB8524E5-076E-4D43-AC4B-76C576BF6B14}" dt="2023-11-16T10:06:06.638" v="526" actId="207"/>
          <ac:spMkLst>
            <pc:docMk/>
            <pc:sldMk cId="4209863506" sldId="284"/>
            <ac:spMk id="7" creationId="{F0388082-CECF-474F-93F9-A34CD1F36EEB}"/>
          </ac:spMkLst>
        </pc:spChg>
      </pc:sldChg>
      <pc:sldChg chg="addSp delSp modSp new mod">
        <pc:chgData name="Martin Petik" userId="949749a2-af6e-499f-addf-07aaaf735eab" providerId="ADAL" clId="{DB8524E5-076E-4D43-AC4B-76C576BF6B14}" dt="2023-11-16T10:07:02.482" v="541" actId="22"/>
        <pc:sldMkLst>
          <pc:docMk/>
          <pc:sldMk cId="1358310790" sldId="285"/>
        </pc:sldMkLst>
        <pc:spChg chg="del mod">
          <ac:chgData name="Martin Petik" userId="949749a2-af6e-499f-addf-07aaaf735eab" providerId="ADAL" clId="{DB8524E5-076E-4D43-AC4B-76C576BF6B14}" dt="2023-11-16T10:06:10.861" v="529" actId="478"/>
          <ac:spMkLst>
            <pc:docMk/>
            <pc:sldMk cId="1358310790" sldId="285"/>
            <ac:spMk id="2" creationId="{6211D1D1-4FF9-4454-9B68-DEB11CAB0E45}"/>
          </ac:spMkLst>
        </pc:spChg>
        <pc:spChg chg="del">
          <ac:chgData name="Martin Petik" userId="949749a2-af6e-499f-addf-07aaaf735eab" providerId="ADAL" clId="{DB8524E5-076E-4D43-AC4B-76C576BF6B14}" dt="2023-11-16T10:06:11.676" v="530" actId="478"/>
          <ac:spMkLst>
            <pc:docMk/>
            <pc:sldMk cId="1358310790" sldId="285"/>
            <ac:spMk id="3" creationId="{175EAC70-BBD2-405B-850A-B7EE204A1A71}"/>
          </ac:spMkLst>
        </pc:spChg>
        <pc:spChg chg="add mod">
          <ac:chgData name="Martin Petik" userId="949749a2-af6e-499f-addf-07aaaf735eab" providerId="ADAL" clId="{DB8524E5-076E-4D43-AC4B-76C576BF6B14}" dt="2023-11-16T10:06:53.614" v="540" actId="1076"/>
          <ac:spMkLst>
            <pc:docMk/>
            <pc:sldMk cId="1358310790" sldId="285"/>
            <ac:spMk id="5" creationId="{31AAA671-A295-4670-8C8D-AD0013A2772A}"/>
          </ac:spMkLst>
        </pc:spChg>
        <pc:spChg chg="add">
          <ac:chgData name="Martin Petik" userId="949749a2-af6e-499f-addf-07aaaf735eab" providerId="ADAL" clId="{DB8524E5-076E-4D43-AC4B-76C576BF6B14}" dt="2023-11-16T10:07:02.482" v="541" actId="22"/>
          <ac:spMkLst>
            <pc:docMk/>
            <pc:sldMk cId="1358310790" sldId="285"/>
            <ac:spMk id="7" creationId="{30D352ED-979C-41F8-9175-DE6D1C4712DE}"/>
          </ac:spMkLst>
        </pc:spChg>
      </pc:sldChg>
      <pc:sldChg chg="addSp delSp modSp new mod">
        <pc:chgData name="Martin Petik" userId="949749a2-af6e-499f-addf-07aaaf735eab" providerId="ADAL" clId="{DB8524E5-076E-4D43-AC4B-76C576BF6B14}" dt="2023-11-16T10:07:41.721" v="555" actId="22"/>
        <pc:sldMkLst>
          <pc:docMk/>
          <pc:sldMk cId="2595278697" sldId="286"/>
        </pc:sldMkLst>
        <pc:spChg chg="del">
          <ac:chgData name="Martin Petik" userId="949749a2-af6e-499f-addf-07aaaf735eab" providerId="ADAL" clId="{DB8524E5-076E-4D43-AC4B-76C576BF6B14}" dt="2023-11-16T10:07:06.706" v="543" actId="478"/>
          <ac:spMkLst>
            <pc:docMk/>
            <pc:sldMk cId="2595278697" sldId="286"/>
            <ac:spMk id="2" creationId="{1453BD18-44FA-41FF-95CE-D3DF936F51F0}"/>
          </ac:spMkLst>
        </pc:spChg>
        <pc:spChg chg="del mod">
          <ac:chgData name="Martin Petik" userId="949749a2-af6e-499f-addf-07aaaf735eab" providerId="ADAL" clId="{DB8524E5-076E-4D43-AC4B-76C576BF6B14}" dt="2023-11-16T10:07:08.698" v="545" actId="478"/>
          <ac:spMkLst>
            <pc:docMk/>
            <pc:sldMk cId="2595278697" sldId="286"/>
            <ac:spMk id="3" creationId="{29CCA9D5-2653-428A-B17A-4799FB78B333}"/>
          </ac:spMkLst>
        </pc:spChg>
        <pc:spChg chg="add mod">
          <ac:chgData name="Martin Petik" userId="949749a2-af6e-499f-addf-07aaaf735eab" providerId="ADAL" clId="{DB8524E5-076E-4D43-AC4B-76C576BF6B14}" dt="2023-11-16T10:07:32.899" v="554" actId="1076"/>
          <ac:spMkLst>
            <pc:docMk/>
            <pc:sldMk cId="2595278697" sldId="286"/>
            <ac:spMk id="5" creationId="{C0AD9618-59D8-4047-931E-70C7958ABE07}"/>
          </ac:spMkLst>
        </pc:spChg>
        <pc:spChg chg="add">
          <ac:chgData name="Martin Petik" userId="949749a2-af6e-499f-addf-07aaaf735eab" providerId="ADAL" clId="{DB8524E5-076E-4D43-AC4B-76C576BF6B14}" dt="2023-11-16T10:07:41.721" v="555" actId="22"/>
          <ac:spMkLst>
            <pc:docMk/>
            <pc:sldMk cId="2595278697" sldId="286"/>
            <ac:spMk id="7" creationId="{EFCAA222-3DEE-4139-BA64-980300098A4B}"/>
          </ac:spMkLst>
        </pc:spChg>
      </pc:sldChg>
      <pc:sldChg chg="addSp delSp modSp new mod">
        <pc:chgData name="Martin Petik" userId="949749a2-af6e-499f-addf-07aaaf735eab" providerId="ADAL" clId="{DB8524E5-076E-4D43-AC4B-76C576BF6B14}" dt="2023-11-16T10:08:45.930" v="570" actId="1076"/>
        <pc:sldMkLst>
          <pc:docMk/>
          <pc:sldMk cId="3987025408" sldId="287"/>
        </pc:sldMkLst>
        <pc:spChg chg="del">
          <ac:chgData name="Martin Petik" userId="949749a2-af6e-499f-addf-07aaaf735eab" providerId="ADAL" clId="{DB8524E5-076E-4D43-AC4B-76C576BF6B14}" dt="2023-11-16T10:07:45.391" v="557" actId="478"/>
          <ac:spMkLst>
            <pc:docMk/>
            <pc:sldMk cId="3987025408" sldId="287"/>
            <ac:spMk id="2" creationId="{7AF32417-4B85-413F-9D81-8DA57D3B942E}"/>
          </ac:spMkLst>
        </pc:spChg>
        <pc:spChg chg="del">
          <ac:chgData name="Martin Petik" userId="949749a2-af6e-499f-addf-07aaaf735eab" providerId="ADAL" clId="{DB8524E5-076E-4D43-AC4B-76C576BF6B14}" dt="2023-11-16T10:07:46.036" v="558" actId="478"/>
          <ac:spMkLst>
            <pc:docMk/>
            <pc:sldMk cId="3987025408" sldId="287"/>
            <ac:spMk id="3" creationId="{8181DC82-7E03-43E4-B82D-58A3510051C8}"/>
          </ac:spMkLst>
        </pc:spChg>
        <pc:spChg chg="add mod">
          <ac:chgData name="Martin Petik" userId="949749a2-af6e-499f-addf-07aaaf735eab" providerId="ADAL" clId="{DB8524E5-076E-4D43-AC4B-76C576BF6B14}" dt="2023-11-16T10:08:45.930" v="570" actId="1076"/>
          <ac:spMkLst>
            <pc:docMk/>
            <pc:sldMk cId="3987025408" sldId="287"/>
            <ac:spMk id="5" creationId="{76B3A67D-E8DB-46FA-A9A1-6A2AFBFF0973}"/>
          </ac:spMkLst>
        </pc:spChg>
        <pc:spChg chg="add mod">
          <ac:chgData name="Martin Petik" userId="949749a2-af6e-499f-addf-07aaaf735eab" providerId="ADAL" clId="{DB8524E5-076E-4D43-AC4B-76C576BF6B14}" dt="2023-11-16T10:08:33.875" v="566" actId="207"/>
          <ac:spMkLst>
            <pc:docMk/>
            <pc:sldMk cId="3987025408" sldId="287"/>
            <ac:spMk id="7" creationId="{A346C5BA-205E-49D2-B801-CA4C7EFEA108}"/>
          </ac:spMkLst>
        </pc:spChg>
      </pc:sldChg>
      <pc:sldChg chg="addSp delSp modSp new mod">
        <pc:chgData name="Martin Petik" userId="949749a2-af6e-499f-addf-07aaaf735eab" providerId="ADAL" clId="{DB8524E5-076E-4D43-AC4B-76C576BF6B14}" dt="2023-11-16T10:09:33.927" v="582" actId="22"/>
        <pc:sldMkLst>
          <pc:docMk/>
          <pc:sldMk cId="3597841268" sldId="288"/>
        </pc:sldMkLst>
        <pc:spChg chg="del">
          <ac:chgData name="Martin Petik" userId="949749a2-af6e-499f-addf-07aaaf735eab" providerId="ADAL" clId="{DB8524E5-076E-4D43-AC4B-76C576BF6B14}" dt="2023-11-16T10:08:48.798" v="572" actId="478"/>
          <ac:spMkLst>
            <pc:docMk/>
            <pc:sldMk cId="3597841268" sldId="288"/>
            <ac:spMk id="2" creationId="{C1AD02BD-2D4E-4858-AC3F-CA182035EF58}"/>
          </ac:spMkLst>
        </pc:spChg>
        <pc:spChg chg="del">
          <ac:chgData name="Martin Petik" userId="949749a2-af6e-499f-addf-07aaaf735eab" providerId="ADAL" clId="{DB8524E5-076E-4D43-AC4B-76C576BF6B14}" dt="2023-11-16T10:08:49.461" v="573" actId="478"/>
          <ac:spMkLst>
            <pc:docMk/>
            <pc:sldMk cId="3597841268" sldId="288"/>
            <ac:spMk id="3" creationId="{909382C8-E705-4A6C-972E-6ED78F7D2CA6}"/>
          </ac:spMkLst>
        </pc:spChg>
        <pc:spChg chg="add mod">
          <ac:chgData name="Martin Petik" userId="949749a2-af6e-499f-addf-07aaaf735eab" providerId="ADAL" clId="{DB8524E5-076E-4D43-AC4B-76C576BF6B14}" dt="2023-11-16T10:09:14.604" v="581" actId="1076"/>
          <ac:spMkLst>
            <pc:docMk/>
            <pc:sldMk cId="3597841268" sldId="288"/>
            <ac:spMk id="5" creationId="{19EC3B94-F1C3-4721-B6A4-F9C936A756C1}"/>
          </ac:spMkLst>
        </pc:spChg>
        <pc:spChg chg="add">
          <ac:chgData name="Martin Petik" userId="949749a2-af6e-499f-addf-07aaaf735eab" providerId="ADAL" clId="{DB8524E5-076E-4D43-AC4B-76C576BF6B14}" dt="2023-11-16T10:09:33.927" v="582" actId="22"/>
          <ac:spMkLst>
            <pc:docMk/>
            <pc:sldMk cId="3597841268" sldId="288"/>
            <ac:spMk id="7" creationId="{E922D8E9-69D5-41FA-9501-A3FF7923ADC0}"/>
          </ac:spMkLst>
        </pc:spChg>
      </pc:sldChg>
      <pc:sldChg chg="addSp delSp modSp new mod">
        <pc:chgData name="Martin Petik" userId="949749a2-af6e-499f-addf-07aaaf735eab" providerId="ADAL" clId="{DB8524E5-076E-4D43-AC4B-76C576BF6B14}" dt="2023-11-16T10:10:27.998" v="593" actId="22"/>
        <pc:sldMkLst>
          <pc:docMk/>
          <pc:sldMk cId="2182359431" sldId="289"/>
        </pc:sldMkLst>
        <pc:spChg chg="del">
          <ac:chgData name="Martin Petik" userId="949749a2-af6e-499f-addf-07aaaf735eab" providerId="ADAL" clId="{DB8524E5-076E-4D43-AC4B-76C576BF6B14}" dt="2023-11-16T10:09:43.909" v="584" actId="478"/>
          <ac:spMkLst>
            <pc:docMk/>
            <pc:sldMk cId="2182359431" sldId="289"/>
            <ac:spMk id="2" creationId="{F9F70670-B35B-4BA8-88EA-22A2F0601DF7}"/>
          </ac:spMkLst>
        </pc:spChg>
        <pc:spChg chg="del">
          <ac:chgData name="Martin Petik" userId="949749a2-af6e-499f-addf-07aaaf735eab" providerId="ADAL" clId="{DB8524E5-076E-4D43-AC4B-76C576BF6B14}" dt="2023-11-16T10:09:44.551" v="585" actId="478"/>
          <ac:spMkLst>
            <pc:docMk/>
            <pc:sldMk cId="2182359431" sldId="289"/>
            <ac:spMk id="3" creationId="{F229CE56-DA56-42E8-ACA3-6B123D7740E0}"/>
          </ac:spMkLst>
        </pc:spChg>
        <pc:spChg chg="add mod">
          <ac:chgData name="Martin Petik" userId="949749a2-af6e-499f-addf-07aaaf735eab" providerId="ADAL" clId="{DB8524E5-076E-4D43-AC4B-76C576BF6B14}" dt="2023-11-16T10:10:09.788" v="592" actId="1076"/>
          <ac:spMkLst>
            <pc:docMk/>
            <pc:sldMk cId="2182359431" sldId="289"/>
            <ac:spMk id="5" creationId="{6F38D235-0357-4BCD-88F2-A8365AA0BF0F}"/>
          </ac:spMkLst>
        </pc:spChg>
        <pc:spChg chg="add">
          <ac:chgData name="Martin Petik" userId="949749a2-af6e-499f-addf-07aaaf735eab" providerId="ADAL" clId="{DB8524E5-076E-4D43-AC4B-76C576BF6B14}" dt="2023-11-16T10:10:27.998" v="593" actId="22"/>
          <ac:spMkLst>
            <pc:docMk/>
            <pc:sldMk cId="2182359431" sldId="289"/>
            <ac:spMk id="7" creationId="{8A50CD47-EFBD-4004-BD8D-BE8AC601006E}"/>
          </ac:spMkLst>
        </pc:spChg>
      </pc:sldChg>
      <pc:sldChg chg="addSp delSp modSp new mod">
        <pc:chgData name="Martin Petik" userId="949749a2-af6e-499f-addf-07aaaf735eab" providerId="ADAL" clId="{DB8524E5-076E-4D43-AC4B-76C576BF6B14}" dt="2023-11-16T10:11:19.775" v="606" actId="255"/>
        <pc:sldMkLst>
          <pc:docMk/>
          <pc:sldMk cId="919133314" sldId="290"/>
        </pc:sldMkLst>
        <pc:spChg chg="del">
          <ac:chgData name="Martin Petik" userId="949749a2-af6e-499f-addf-07aaaf735eab" providerId="ADAL" clId="{DB8524E5-076E-4D43-AC4B-76C576BF6B14}" dt="2023-11-16T10:10:31.652" v="595" actId="478"/>
          <ac:spMkLst>
            <pc:docMk/>
            <pc:sldMk cId="919133314" sldId="290"/>
            <ac:spMk id="2" creationId="{E90233F8-E686-42D1-8E40-FFA4BA3FB516}"/>
          </ac:spMkLst>
        </pc:spChg>
        <pc:spChg chg="del">
          <ac:chgData name="Martin Petik" userId="949749a2-af6e-499f-addf-07aaaf735eab" providerId="ADAL" clId="{DB8524E5-076E-4D43-AC4B-76C576BF6B14}" dt="2023-11-16T10:10:32.454" v="596" actId="478"/>
          <ac:spMkLst>
            <pc:docMk/>
            <pc:sldMk cId="919133314" sldId="290"/>
            <ac:spMk id="3" creationId="{2B7CC28E-40A1-45BD-96BF-ADEB708B7620}"/>
          </ac:spMkLst>
        </pc:spChg>
        <pc:spChg chg="add mod">
          <ac:chgData name="Martin Petik" userId="949749a2-af6e-499f-addf-07aaaf735eab" providerId="ADAL" clId="{DB8524E5-076E-4D43-AC4B-76C576BF6B14}" dt="2023-11-16T10:11:19.775" v="606" actId="255"/>
          <ac:spMkLst>
            <pc:docMk/>
            <pc:sldMk cId="919133314" sldId="290"/>
            <ac:spMk id="5" creationId="{2688ED43-B293-4AD5-8B24-B1157B2F7F3C}"/>
          </ac:spMkLst>
        </pc:spChg>
        <pc:spChg chg="add mod">
          <ac:chgData name="Martin Petik" userId="949749a2-af6e-499f-addf-07aaaf735eab" providerId="ADAL" clId="{DB8524E5-076E-4D43-AC4B-76C576BF6B14}" dt="2023-11-16T10:11:06.622" v="603" actId="207"/>
          <ac:spMkLst>
            <pc:docMk/>
            <pc:sldMk cId="919133314" sldId="290"/>
            <ac:spMk id="7" creationId="{7757E066-BD52-4E0C-ADCD-DC69381EDFA4}"/>
          </ac:spMkLst>
        </pc:spChg>
      </pc:sldChg>
      <pc:sldChg chg="addSp delSp modSp new mod">
        <pc:chgData name="Martin Petik" userId="949749a2-af6e-499f-addf-07aaaf735eab" providerId="ADAL" clId="{DB8524E5-076E-4D43-AC4B-76C576BF6B14}" dt="2023-11-16T10:12:31.471" v="616" actId="207"/>
        <pc:sldMkLst>
          <pc:docMk/>
          <pc:sldMk cId="68442584" sldId="291"/>
        </pc:sldMkLst>
        <pc:spChg chg="del">
          <ac:chgData name="Martin Petik" userId="949749a2-af6e-499f-addf-07aaaf735eab" providerId="ADAL" clId="{DB8524E5-076E-4D43-AC4B-76C576BF6B14}" dt="2023-11-16T10:11:23.901" v="608" actId="478"/>
          <ac:spMkLst>
            <pc:docMk/>
            <pc:sldMk cId="68442584" sldId="291"/>
            <ac:spMk id="2" creationId="{E04429F3-1C74-46D5-9801-9C81F2A83622}"/>
          </ac:spMkLst>
        </pc:spChg>
        <pc:spChg chg="del">
          <ac:chgData name="Martin Petik" userId="949749a2-af6e-499f-addf-07aaaf735eab" providerId="ADAL" clId="{DB8524E5-076E-4D43-AC4B-76C576BF6B14}" dt="2023-11-16T10:11:26.021" v="609" actId="478"/>
          <ac:spMkLst>
            <pc:docMk/>
            <pc:sldMk cId="68442584" sldId="291"/>
            <ac:spMk id="3" creationId="{58296703-DD6D-4D14-ACAB-70EE5C2D4703}"/>
          </ac:spMkLst>
        </pc:spChg>
        <pc:spChg chg="add mod">
          <ac:chgData name="Martin Petik" userId="949749a2-af6e-499f-addf-07aaaf735eab" providerId="ADAL" clId="{DB8524E5-076E-4D43-AC4B-76C576BF6B14}" dt="2023-11-16T10:12:02.434" v="614" actId="1076"/>
          <ac:spMkLst>
            <pc:docMk/>
            <pc:sldMk cId="68442584" sldId="291"/>
            <ac:spMk id="5" creationId="{6F63E423-DA56-44A6-B0D2-8E9426B95E40}"/>
          </ac:spMkLst>
        </pc:spChg>
        <pc:spChg chg="add mod">
          <ac:chgData name="Martin Petik" userId="949749a2-af6e-499f-addf-07aaaf735eab" providerId="ADAL" clId="{DB8524E5-076E-4D43-AC4B-76C576BF6B14}" dt="2023-11-16T10:12:31.471" v="616" actId="207"/>
          <ac:spMkLst>
            <pc:docMk/>
            <pc:sldMk cId="68442584" sldId="291"/>
            <ac:spMk id="7" creationId="{5511996C-D974-4692-9A8C-34F0AE71E392}"/>
          </ac:spMkLst>
        </pc:spChg>
      </pc:sldChg>
      <pc:sldChg chg="addSp delSp modSp new mod">
        <pc:chgData name="Martin Petik" userId="949749a2-af6e-499f-addf-07aaaf735eab" providerId="ADAL" clId="{DB8524E5-076E-4D43-AC4B-76C576BF6B14}" dt="2023-11-16T10:13:42.539" v="630" actId="207"/>
        <pc:sldMkLst>
          <pc:docMk/>
          <pc:sldMk cId="2352146950" sldId="292"/>
        </pc:sldMkLst>
        <pc:spChg chg="del">
          <ac:chgData name="Martin Petik" userId="949749a2-af6e-499f-addf-07aaaf735eab" providerId="ADAL" clId="{DB8524E5-076E-4D43-AC4B-76C576BF6B14}" dt="2023-11-16T10:12:37.653" v="618" actId="478"/>
          <ac:spMkLst>
            <pc:docMk/>
            <pc:sldMk cId="2352146950" sldId="292"/>
            <ac:spMk id="2" creationId="{C1A8F922-6D1C-4398-ACF5-540A83AE7C10}"/>
          </ac:spMkLst>
        </pc:spChg>
        <pc:spChg chg="del">
          <ac:chgData name="Martin Petik" userId="949749a2-af6e-499f-addf-07aaaf735eab" providerId="ADAL" clId="{DB8524E5-076E-4D43-AC4B-76C576BF6B14}" dt="2023-11-16T10:12:38.500" v="619" actId="478"/>
          <ac:spMkLst>
            <pc:docMk/>
            <pc:sldMk cId="2352146950" sldId="292"/>
            <ac:spMk id="3" creationId="{5BC056E0-3361-4D5C-85A0-5A5C26D336EF}"/>
          </ac:spMkLst>
        </pc:spChg>
        <pc:spChg chg="add mod">
          <ac:chgData name="Martin Petik" userId="949749a2-af6e-499f-addf-07aaaf735eab" providerId="ADAL" clId="{DB8524E5-076E-4D43-AC4B-76C576BF6B14}" dt="2023-11-16T10:13:03.048" v="628" actId="1076"/>
          <ac:spMkLst>
            <pc:docMk/>
            <pc:sldMk cId="2352146950" sldId="292"/>
            <ac:spMk id="5" creationId="{8F2A2E67-E46B-4985-BC75-DF2BC2704993}"/>
          </ac:spMkLst>
        </pc:spChg>
        <pc:spChg chg="add mod">
          <ac:chgData name="Martin Petik" userId="949749a2-af6e-499f-addf-07aaaf735eab" providerId="ADAL" clId="{DB8524E5-076E-4D43-AC4B-76C576BF6B14}" dt="2023-11-16T10:13:42.539" v="630" actId="207"/>
          <ac:spMkLst>
            <pc:docMk/>
            <pc:sldMk cId="2352146950" sldId="292"/>
            <ac:spMk id="7" creationId="{7774A495-CBEF-4A52-99C4-D4654AAD9A0E}"/>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85E7762C-9E01-48D9-9C1C-530FC1A54577}" type="datetimeFigureOut">
              <a:rPr lang="en-GB" smtClean="0"/>
              <a:t>16/11/2023</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F1D27F5A-852C-4183-A612-8E5920D01BFA}" type="slidenum">
              <a:rPr lang="en-GB" smtClean="0"/>
              <a:t>‹#›</a:t>
            </a:fld>
            <a:endParaRPr lang="en-GB"/>
          </a:p>
        </p:txBody>
      </p:sp>
    </p:spTree>
    <p:extLst>
      <p:ext uri="{BB962C8B-B14F-4D97-AF65-F5344CB8AC3E}">
        <p14:creationId xmlns:p14="http://schemas.microsoft.com/office/powerpoint/2010/main" val="153102286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85E7762C-9E01-48D9-9C1C-530FC1A54577}" type="datetimeFigureOut">
              <a:rPr lang="en-GB" smtClean="0"/>
              <a:t>16/11/2023</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F1D27F5A-852C-4183-A612-8E5920D01BFA}" type="slidenum">
              <a:rPr lang="en-GB" smtClean="0"/>
              <a:t>‹#›</a:t>
            </a:fld>
            <a:endParaRPr lang="en-GB"/>
          </a:p>
        </p:txBody>
      </p:sp>
    </p:spTree>
    <p:extLst>
      <p:ext uri="{BB962C8B-B14F-4D97-AF65-F5344CB8AC3E}">
        <p14:creationId xmlns:p14="http://schemas.microsoft.com/office/powerpoint/2010/main" val="18105195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85E7762C-9E01-48D9-9C1C-530FC1A54577}" type="datetimeFigureOut">
              <a:rPr lang="en-GB" smtClean="0"/>
              <a:t>16/11/2023</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F1D27F5A-852C-4183-A612-8E5920D01BFA}" type="slidenum">
              <a:rPr lang="en-GB" smtClean="0"/>
              <a:t>‹#›</a:t>
            </a:fld>
            <a:endParaRPr lang="en-GB"/>
          </a:p>
        </p:txBody>
      </p:sp>
    </p:spTree>
    <p:extLst>
      <p:ext uri="{BB962C8B-B14F-4D97-AF65-F5344CB8AC3E}">
        <p14:creationId xmlns:p14="http://schemas.microsoft.com/office/powerpoint/2010/main" val="257611104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85E7762C-9E01-48D9-9C1C-530FC1A54577}" type="datetimeFigureOut">
              <a:rPr lang="en-GB" smtClean="0"/>
              <a:t>16/11/2023</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F1D27F5A-852C-4183-A612-8E5920D01BFA}" type="slidenum">
              <a:rPr lang="en-GB" smtClean="0"/>
              <a:t>‹#›</a:t>
            </a:fld>
            <a:endParaRPr lang="en-GB"/>
          </a:p>
        </p:txBody>
      </p:sp>
    </p:spTree>
    <p:extLst>
      <p:ext uri="{BB962C8B-B14F-4D97-AF65-F5344CB8AC3E}">
        <p14:creationId xmlns:p14="http://schemas.microsoft.com/office/powerpoint/2010/main" val="13715139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85E7762C-9E01-48D9-9C1C-530FC1A54577}" type="datetimeFigureOut">
              <a:rPr lang="en-GB" smtClean="0"/>
              <a:t>16/11/2023</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F1D27F5A-852C-4183-A612-8E5920D01BFA}" type="slidenum">
              <a:rPr lang="en-GB" smtClean="0"/>
              <a:t>‹#›</a:t>
            </a:fld>
            <a:endParaRPr lang="en-GB"/>
          </a:p>
        </p:txBody>
      </p:sp>
    </p:spTree>
    <p:extLst>
      <p:ext uri="{BB962C8B-B14F-4D97-AF65-F5344CB8AC3E}">
        <p14:creationId xmlns:p14="http://schemas.microsoft.com/office/powerpoint/2010/main" val="372531847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85E7762C-9E01-48D9-9C1C-530FC1A54577}" type="datetimeFigureOut">
              <a:rPr lang="en-GB" smtClean="0"/>
              <a:t>16/11/2023</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F1D27F5A-852C-4183-A612-8E5920D01BFA}" type="slidenum">
              <a:rPr lang="en-GB" smtClean="0"/>
              <a:t>‹#›</a:t>
            </a:fld>
            <a:endParaRPr lang="en-GB"/>
          </a:p>
        </p:txBody>
      </p:sp>
    </p:spTree>
    <p:extLst>
      <p:ext uri="{BB962C8B-B14F-4D97-AF65-F5344CB8AC3E}">
        <p14:creationId xmlns:p14="http://schemas.microsoft.com/office/powerpoint/2010/main" val="35511277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85E7762C-9E01-48D9-9C1C-530FC1A54577}" type="datetimeFigureOut">
              <a:rPr lang="en-GB" smtClean="0"/>
              <a:t>16/11/2023</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F1D27F5A-852C-4183-A612-8E5920D01BFA}" type="slidenum">
              <a:rPr lang="en-GB" smtClean="0"/>
              <a:t>‹#›</a:t>
            </a:fld>
            <a:endParaRPr lang="en-GB"/>
          </a:p>
        </p:txBody>
      </p:sp>
    </p:spTree>
    <p:extLst>
      <p:ext uri="{BB962C8B-B14F-4D97-AF65-F5344CB8AC3E}">
        <p14:creationId xmlns:p14="http://schemas.microsoft.com/office/powerpoint/2010/main" val="31962872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85E7762C-9E01-48D9-9C1C-530FC1A54577}" type="datetimeFigureOut">
              <a:rPr lang="en-GB" smtClean="0"/>
              <a:t>16/11/2023</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F1D27F5A-852C-4183-A612-8E5920D01BFA}" type="slidenum">
              <a:rPr lang="en-GB" smtClean="0"/>
              <a:t>‹#›</a:t>
            </a:fld>
            <a:endParaRPr lang="en-GB"/>
          </a:p>
        </p:txBody>
      </p:sp>
    </p:spTree>
    <p:extLst>
      <p:ext uri="{BB962C8B-B14F-4D97-AF65-F5344CB8AC3E}">
        <p14:creationId xmlns:p14="http://schemas.microsoft.com/office/powerpoint/2010/main" val="196816755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5E7762C-9E01-48D9-9C1C-530FC1A54577}" type="datetimeFigureOut">
              <a:rPr lang="en-GB" smtClean="0"/>
              <a:t>16/11/2023</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F1D27F5A-852C-4183-A612-8E5920D01BFA}" type="slidenum">
              <a:rPr lang="en-GB" smtClean="0"/>
              <a:t>‹#›</a:t>
            </a:fld>
            <a:endParaRPr lang="en-GB"/>
          </a:p>
        </p:txBody>
      </p:sp>
    </p:spTree>
    <p:extLst>
      <p:ext uri="{BB962C8B-B14F-4D97-AF65-F5344CB8AC3E}">
        <p14:creationId xmlns:p14="http://schemas.microsoft.com/office/powerpoint/2010/main" val="254271625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85E7762C-9E01-48D9-9C1C-530FC1A54577}" type="datetimeFigureOut">
              <a:rPr lang="en-GB" smtClean="0"/>
              <a:t>16/11/2023</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F1D27F5A-852C-4183-A612-8E5920D01BFA}" type="slidenum">
              <a:rPr lang="en-GB" smtClean="0"/>
              <a:t>‹#›</a:t>
            </a:fld>
            <a:endParaRPr lang="en-GB"/>
          </a:p>
        </p:txBody>
      </p:sp>
    </p:spTree>
    <p:extLst>
      <p:ext uri="{BB962C8B-B14F-4D97-AF65-F5344CB8AC3E}">
        <p14:creationId xmlns:p14="http://schemas.microsoft.com/office/powerpoint/2010/main" val="154561827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85E7762C-9E01-48D9-9C1C-530FC1A54577}" type="datetimeFigureOut">
              <a:rPr lang="en-GB" smtClean="0"/>
              <a:t>16/11/2023</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F1D27F5A-852C-4183-A612-8E5920D01BFA}" type="slidenum">
              <a:rPr lang="en-GB" smtClean="0"/>
              <a:t>‹#›</a:t>
            </a:fld>
            <a:endParaRPr lang="en-GB"/>
          </a:p>
        </p:txBody>
      </p:sp>
    </p:spTree>
    <p:extLst>
      <p:ext uri="{BB962C8B-B14F-4D97-AF65-F5344CB8AC3E}">
        <p14:creationId xmlns:p14="http://schemas.microsoft.com/office/powerpoint/2010/main" val="54390108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5E7762C-9E01-48D9-9C1C-530FC1A54577}" type="datetimeFigureOut">
              <a:rPr lang="en-GB" smtClean="0"/>
              <a:t>16/11/2023</a:t>
            </a:fld>
            <a:endParaRPr lang="en-GB"/>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1D27F5A-852C-4183-A612-8E5920D01BFA}" type="slidenum">
              <a:rPr lang="en-GB" smtClean="0"/>
              <a:t>‹#›</a:t>
            </a:fld>
            <a:endParaRPr lang="en-GB"/>
          </a:p>
        </p:txBody>
      </p:sp>
    </p:spTree>
    <p:extLst>
      <p:ext uri="{BB962C8B-B14F-4D97-AF65-F5344CB8AC3E}">
        <p14:creationId xmlns:p14="http://schemas.microsoft.com/office/powerpoint/2010/main" val="212142645"/>
      </p:ext>
    </p:extLst>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pcmag.com/how-to/how-to-factory-reset-a-mac" TargetMode="External"/><Relationship Id="rId2" Type="http://schemas.openxmlformats.org/officeDocument/2006/relationships/hyperlink" Target="https://www.computerhope.com/issues/ch000186.htm"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75707BD4-4446-49CC-A78C-49E358946E35}"/>
              </a:ext>
            </a:extLst>
          </p:cNvPr>
          <p:cNvSpPr txBox="1"/>
          <p:nvPr/>
        </p:nvSpPr>
        <p:spPr>
          <a:xfrm>
            <a:off x="2902323" y="2875002"/>
            <a:ext cx="6790765" cy="1107996"/>
          </a:xfrm>
          <a:prstGeom prst="rect">
            <a:avLst/>
          </a:prstGeom>
          <a:noFill/>
        </p:spPr>
        <p:txBody>
          <a:bodyPr wrap="square" rtlCol="0">
            <a:spAutoFit/>
          </a:bodyPr>
          <a:lstStyle/>
          <a:p>
            <a:r>
              <a:rPr lang="en-GB" sz="2400" dirty="0">
                <a:effectLst/>
                <a:latin typeface="Arial" panose="020B0604020202020204" pitchFamily="34" charset="0"/>
                <a:ea typeface="Calibri" panose="020F0502020204030204" pitchFamily="34" charset="0"/>
                <a:cs typeface="Arial" panose="020B0604020202020204" pitchFamily="34" charset="0"/>
              </a:rPr>
              <a:t>Martin </a:t>
            </a:r>
            <a:r>
              <a:rPr lang="en-GB" sz="2400" dirty="0">
                <a:latin typeface="Arial" panose="020B0604020202020204" pitchFamily="34" charset="0"/>
                <a:ea typeface="Calibri" panose="020F0502020204030204" pitchFamily="34" charset="0"/>
                <a:cs typeface="Arial" panose="020B0604020202020204" pitchFamily="34" charset="0"/>
              </a:rPr>
              <a:t>P</a:t>
            </a:r>
            <a:r>
              <a:rPr lang="en-GB" sz="2400" dirty="0">
                <a:effectLst/>
                <a:latin typeface="Arial" panose="020B0604020202020204" pitchFamily="34" charset="0"/>
                <a:ea typeface="Calibri" panose="020F0502020204030204" pitchFamily="34" charset="0"/>
                <a:cs typeface="Arial" panose="020B0604020202020204" pitchFamily="34" charset="0"/>
              </a:rPr>
              <a:t>etik Student id: 279832 (Unit 22 computer security in Practice: Task 1)</a:t>
            </a:r>
          </a:p>
          <a:p>
            <a:endParaRPr lang="en-GB" dirty="0"/>
          </a:p>
        </p:txBody>
      </p:sp>
    </p:spTree>
    <p:extLst>
      <p:ext uri="{BB962C8B-B14F-4D97-AF65-F5344CB8AC3E}">
        <p14:creationId xmlns:p14="http://schemas.microsoft.com/office/powerpoint/2010/main" val="7406074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6F38D235-0357-4BCD-88F2-A8365AA0BF0F}"/>
              </a:ext>
            </a:extLst>
          </p:cNvPr>
          <p:cNvSpPr txBox="1"/>
          <p:nvPr/>
        </p:nvSpPr>
        <p:spPr>
          <a:xfrm>
            <a:off x="4290822" y="555998"/>
            <a:ext cx="2713482" cy="400110"/>
          </a:xfrm>
          <a:prstGeom prst="rect">
            <a:avLst/>
          </a:prstGeom>
          <a:noFill/>
        </p:spPr>
        <p:txBody>
          <a:bodyPr wrap="square">
            <a:spAutoFit/>
          </a:bodyPr>
          <a:lstStyle/>
          <a:p>
            <a:pPr algn="l"/>
            <a:r>
              <a:rPr lang="en-GB" sz="2000" b="1" i="0" dirty="0">
                <a:effectLst/>
              </a:rPr>
              <a:t>Polymorphic Virus</a:t>
            </a:r>
          </a:p>
        </p:txBody>
      </p:sp>
      <p:sp>
        <p:nvSpPr>
          <p:cNvPr id="7" name="TextBox 6">
            <a:extLst>
              <a:ext uri="{FF2B5EF4-FFF2-40B4-BE49-F238E27FC236}">
                <a16:creationId xmlns:a16="http://schemas.microsoft.com/office/drawing/2014/main" id="{8A50CD47-EFBD-4004-BD8D-BE8AC601006E}"/>
              </a:ext>
            </a:extLst>
          </p:cNvPr>
          <p:cNvSpPr txBox="1"/>
          <p:nvPr/>
        </p:nvSpPr>
        <p:spPr>
          <a:xfrm>
            <a:off x="3047238" y="1859340"/>
            <a:ext cx="6094476" cy="3139321"/>
          </a:xfrm>
          <a:prstGeom prst="rect">
            <a:avLst/>
          </a:prstGeom>
          <a:noFill/>
        </p:spPr>
        <p:txBody>
          <a:bodyPr wrap="square">
            <a:spAutoFit/>
          </a:bodyPr>
          <a:lstStyle/>
          <a:p>
            <a:r>
              <a:rPr lang="en-GB" dirty="0"/>
              <a:t>This is one sly virus. Like a chameleon changing its </a:t>
            </a:r>
            <a:r>
              <a:rPr lang="en-GB" dirty="0" err="1"/>
              <a:t>color</a:t>
            </a:r>
            <a:r>
              <a:rPr lang="en-GB" dirty="0"/>
              <a:t> for every situation, a polymorphic virus modifies whenever it replicates. This makes it hard for most anti-virus programs to keep up. Once it’s found its way onto your computer – usually through an email attachment or a download from a suspicious website – it has free reign to delete your files, steal your data, and generally sabotage your system. The bad news is these shape-shifting charlatans are on the rise. The good news is that the top antivirus programs are starting to adapt alongside them, using more sophisticated scanning techniques to catch these chameleons in the act. </a:t>
            </a:r>
          </a:p>
        </p:txBody>
      </p:sp>
    </p:spTree>
    <p:extLst>
      <p:ext uri="{BB962C8B-B14F-4D97-AF65-F5344CB8AC3E}">
        <p14:creationId xmlns:p14="http://schemas.microsoft.com/office/powerpoint/2010/main" val="218235943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2688ED43-B293-4AD5-8B24-B1157B2F7F3C}"/>
              </a:ext>
            </a:extLst>
          </p:cNvPr>
          <p:cNvSpPr txBox="1"/>
          <p:nvPr/>
        </p:nvSpPr>
        <p:spPr>
          <a:xfrm>
            <a:off x="4537710" y="574286"/>
            <a:ext cx="2000250" cy="461665"/>
          </a:xfrm>
          <a:prstGeom prst="rect">
            <a:avLst/>
          </a:prstGeom>
          <a:noFill/>
        </p:spPr>
        <p:txBody>
          <a:bodyPr wrap="square">
            <a:spAutoFit/>
          </a:bodyPr>
          <a:lstStyle/>
          <a:p>
            <a:r>
              <a:rPr lang="en-GB" sz="2400" dirty="0"/>
              <a:t>Resident Virus</a:t>
            </a:r>
          </a:p>
        </p:txBody>
      </p:sp>
      <p:sp>
        <p:nvSpPr>
          <p:cNvPr id="7" name="TextBox 6">
            <a:extLst>
              <a:ext uri="{FF2B5EF4-FFF2-40B4-BE49-F238E27FC236}">
                <a16:creationId xmlns:a16="http://schemas.microsoft.com/office/drawing/2014/main" id="{7757E066-BD52-4E0C-ADCD-DC69381EDFA4}"/>
              </a:ext>
            </a:extLst>
          </p:cNvPr>
          <p:cNvSpPr txBox="1"/>
          <p:nvPr/>
        </p:nvSpPr>
        <p:spPr>
          <a:xfrm>
            <a:off x="3047238" y="1305342"/>
            <a:ext cx="6094476" cy="4247317"/>
          </a:xfrm>
          <a:prstGeom prst="rect">
            <a:avLst/>
          </a:prstGeom>
          <a:noFill/>
        </p:spPr>
        <p:txBody>
          <a:bodyPr wrap="square">
            <a:spAutoFit/>
          </a:bodyPr>
          <a:lstStyle/>
          <a:p>
            <a:r>
              <a:rPr lang="en-GB" b="0" i="0" dirty="0">
                <a:effectLst/>
                <a:latin typeface="Poppins" panose="00000500000000000000" pitchFamily="2" charset="0"/>
              </a:rPr>
              <a:t>One of the most common types of virus you’ll (hopefully not) come across, these sneaky little squatters find their way into your computer’s memory, completely uninvited, and make themselves at home. Just think of your old flatmate’s annoying friend who would invite themself over </a:t>
            </a:r>
            <a:r>
              <a:rPr lang="en-GB" b="0" i="1" dirty="0">
                <a:effectLst/>
                <a:latin typeface="Poppins" panose="00000500000000000000" pitchFamily="2" charset="0"/>
              </a:rPr>
              <a:t>every</a:t>
            </a:r>
            <a:r>
              <a:rPr lang="en-GB" b="0" i="0" dirty="0">
                <a:effectLst/>
                <a:latin typeface="Poppins" panose="00000500000000000000" pitchFamily="2" charset="0"/>
              </a:rPr>
              <a:t> night and steal your Ben and Jerry’s from the fridge. Resident viruses can come from email attachments, infected downloads or shared files and are then activated whenever your computer performs a specific action and can even attach themselves to anti-virus software, scamming the very thing that’s tasked with bringing it down. The best solution? Get an expert involved.</a:t>
            </a:r>
            <a:endParaRPr lang="en-GB" dirty="0"/>
          </a:p>
        </p:txBody>
      </p:sp>
    </p:spTree>
    <p:extLst>
      <p:ext uri="{BB962C8B-B14F-4D97-AF65-F5344CB8AC3E}">
        <p14:creationId xmlns:p14="http://schemas.microsoft.com/office/powerpoint/2010/main" val="91913331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6F63E423-DA56-44A6-B0D2-8E9426B95E40}"/>
              </a:ext>
            </a:extLst>
          </p:cNvPr>
          <p:cNvSpPr txBox="1"/>
          <p:nvPr/>
        </p:nvSpPr>
        <p:spPr>
          <a:xfrm>
            <a:off x="4674870" y="555998"/>
            <a:ext cx="1808226" cy="461665"/>
          </a:xfrm>
          <a:prstGeom prst="rect">
            <a:avLst/>
          </a:prstGeom>
          <a:noFill/>
        </p:spPr>
        <p:txBody>
          <a:bodyPr wrap="square">
            <a:spAutoFit/>
          </a:bodyPr>
          <a:lstStyle/>
          <a:p>
            <a:r>
              <a:rPr lang="en-GB" sz="2400" dirty="0"/>
              <a:t>Ransomware</a:t>
            </a:r>
            <a:endParaRPr lang="en-GB" sz="2000" dirty="0"/>
          </a:p>
        </p:txBody>
      </p:sp>
      <p:sp>
        <p:nvSpPr>
          <p:cNvPr id="7" name="TextBox 6">
            <a:extLst>
              <a:ext uri="{FF2B5EF4-FFF2-40B4-BE49-F238E27FC236}">
                <a16:creationId xmlns:a16="http://schemas.microsoft.com/office/drawing/2014/main" id="{5511996C-D974-4692-9A8C-34F0AE71E392}"/>
              </a:ext>
            </a:extLst>
          </p:cNvPr>
          <p:cNvSpPr txBox="1"/>
          <p:nvPr/>
        </p:nvSpPr>
        <p:spPr>
          <a:xfrm>
            <a:off x="3047238" y="2551837"/>
            <a:ext cx="6094476" cy="1754326"/>
          </a:xfrm>
          <a:prstGeom prst="rect">
            <a:avLst/>
          </a:prstGeom>
          <a:noFill/>
        </p:spPr>
        <p:txBody>
          <a:bodyPr wrap="square">
            <a:spAutoFit/>
          </a:bodyPr>
          <a:lstStyle/>
          <a:p>
            <a:r>
              <a:rPr lang="en-GB" b="0" i="0" dirty="0">
                <a:effectLst/>
                <a:latin typeface="Google Sans"/>
              </a:rPr>
              <a:t>is a malware designed to deny a user or organization access to files on their computer. By encrypting these files and demanding a ransom payment for the decryption key, </a:t>
            </a:r>
            <a:r>
              <a:rPr lang="en-GB" b="0" i="0" dirty="0" err="1">
                <a:effectLst/>
                <a:latin typeface="Google Sans"/>
              </a:rPr>
              <a:t>cyberattackers</a:t>
            </a:r>
            <a:r>
              <a:rPr lang="en-GB" b="0" i="0" dirty="0">
                <a:effectLst/>
                <a:latin typeface="Google Sans"/>
              </a:rPr>
              <a:t> place organizations in a position where paying the ransom is the easiest and cheapest way to regain access to their files.</a:t>
            </a:r>
            <a:endParaRPr lang="en-GB" dirty="0"/>
          </a:p>
        </p:txBody>
      </p:sp>
    </p:spTree>
    <p:extLst>
      <p:ext uri="{BB962C8B-B14F-4D97-AF65-F5344CB8AC3E}">
        <p14:creationId xmlns:p14="http://schemas.microsoft.com/office/powerpoint/2010/main" val="6844258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8F2A2E67-E46B-4985-BC75-DF2BC2704993}"/>
              </a:ext>
            </a:extLst>
          </p:cNvPr>
          <p:cNvSpPr txBox="1"/>
          <p:nvPr/>
        </p:nvSpPr>
        <p:spPr>
          <a:xfrm>
            <a:off x="5196078" y="802886"/>
            <a:ext cx="1351026" cy="461665"/>
          </a:xfrm>
          <a:prstGeom prst="rect">
            <a:avLst/>
          </a:prstGeom>
          <a:noFill/>
        </p:spPr>
        <p:txBody>
          <a:bodyPr wrap="square">
            <a:spAutoFit/>
          </a:bodyPr>
          <a:lstStyle/>
          <a:p>
            <a:r>
              <a:rPr lang="en-GB" sz="2400" b="0" i="0" dirty="0">
                <a:effectLst/>
                <a:latin typeface="Google Sans"/>
              </a:rPr>
              <a:t>Spyware</a:t>
            </a:r>
            <a:endParaRPr lang="en-GB" sz="2400" dirty="0"/>
          </a:p>
        </p:txBody>
      </p:sp>
      <p:sp>
        <p:nvSpPr>
          <p:cNvPr id="7" name="TextBox 6">
            <a:extLst>
              <a:ext uri="{FF2B5EF4-FFF2-40B4-BE49-F238E27FC236}">
                <a16:creationId xmlns:a16="http://schemas.microsoft.com/office/drawing/2014/main" id="{7774A495-CBEF-4A52-99C4-D4654AAD9A0E}"/>
              </a:ext>
            </a:extLst>
          </p:cNvPr>
          <p:cNvSpPr txBox="1"/>
          <p:nvPr/>
        </p:nvSpPr>
        <p:spPr>
          <a:xfrm>
            <a:off x="3047238" y="2690336"/>
            <a:ext cx="6094476" cy="1477328"/>
          </a:xfrm>
          <a:prstGeom prst="rect">
            <a:avLst/>
          </a:prstGeom>
          <a:noFill/>
        </p:spPr>
        <p:txBody>
          <a:bodyPr wrap="square">
            <a:spAutoFit/>
          </a:bodyPr>
          <a:lstStyle/>
          <a:p>
            <a:r>
              <a:rPr lang="en-GB" b="0" i="0" dirty="0">
                <a:effectLst/>
                <a:latin typeface="Google Sans"/>
              </a:rPr>
              <a:t>Spyware is a type of malicious software -- or malware -- that is installed on a computing device without the end user's knowledge. It invades the device, steals sensitive information and internet usage data, and relays it to advertisers, data firms or external users.</a:t>
            </a:r>
            <a:endParaRPr lang="en-GB" dirty="0"/>
          </a:p>
        </p:txBody>
      </p:sp>
    </p:spTree>
    <p:extLst>
      <p:ext uri="{BB962C8B-B14F-4D97-AF65-F5344CB8AC3E}">
        <p14:creationId xmlns:p14="http://schemas.microsoft.com/office/powerpoint/2010/main" val="235214695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24E82EA-63A8-43FD-B1CF-056D13BBC557}"/>
              </a:ext>
            </a:extLst>
          </p:cNvPr>
          <p:cNvSpPr>
            <a:spLocks noGrp="1"/>
          </p:cNvSpPr>
          <p:nvPr>
            <p:ph type="title"/>
          </p:nvPr>
        </p:nvSpPr>
        <p:spPr>
          <a:xfrm>
            <a:off x="3516406" y="620620"/>
            <a:ext cx="5159188" cy="1325563"/>
          </a:xfrm>
        </p:spPr>
        <p:txBody>
          <a:bodyPr/>
          <a:lstStyle/>
          <a:p>
            <a:r>
              <a:rPr lang="en-GB" dirty="0"/>
              <a:t>What is direct </a:t>
            </a:r>
            <a:r>
              <a:rPr lang="en-GB" b="0" i="0" dirty="0">
                <a:effectLst/>
                <a:latin typeface="Google Sans"/>
              </a:rPr>
              <a:t>threats</a:t>
            </a:r>
            <a:endParaRPr lang="en-GB" dirty="0"/>
          </a:p>
        </p:txBody>
      </p:sp>
      <p:sp>
        <p:nvSpPr>
          <p:cNvPr id="3" name="Content Placeholder 2">
            <a:extLst>
              <a:ext uri="{FF2B5EF4-FFF2-40B4-BE49-F238E27FC236}">
                <a16:creationId xmlns:a16="http://schemas.microsoft.com/office/drawing/2014/main" id="{9565CC14-6EDA-48DD-88EE-6E9886691CC2}"/>
              </a:ext>
            </a:extLst>
          </p:cNvPr>
          <p:cNvSpPr>
            <a:spLocks noGrp="1"/>
          </p:cNvSpPr>
          <p:nvPr>
            <p:ph idx="1"/>
          </p:nvPr>
        </p:nvSpPr>
        <p:spPr>
          <a:xfrm>
            <a:off x="838200" y="2820707"/>
            <a:ext cx="10515600" cy="2033681"/>
          </a:xfrm>
        </p:spPr>
        <p:txBody>
          <a:bodyPr/>
          <a:lstStyle/>
          <a:p>
            <a:pPr marL="0" indent="0">
              <a:buNone/>
            </a:pPr>
            <a:r>
              <a:rPr lang="en-GB" b="0" i="0" dirty="0">
                <a:effectLst/>
                <a:latin typeface="Google Sans"/>
              </a:rPr>
              <a:t>Intrusions and security breaches can cause multiple threats. Types of threat: a known threat, e.g. the local crime rate and trends; a direct threat, e.g. a threat to life by an individual or group; a perceived threat, i.e. the danger an individual feels due to their situation, circumstances, or environment.</a:t>
            </a:r>
            <a:endParaRPr lang="en-GB" dirty="0"/>
          </a:p>
        </p:txBody>
      </p:sp>
    </p:spTree>
    <p:extLst>
      <p:ext uri="{BB962C8B-B14F-4D97-AF65-F5344CB8AC3E}">
        <p14:creationId xmlns:p14="http://schemas.microsoft.com/office/powerpoint/2010/main" val="280241878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7240E2D-E613-4C68-9CDF-765BC6851758}"/>
              </a:ext>
            </a:extLst>
          </p:cNvPr>
          <p:cNvSpPr>
            <a:spLocks noGrp="1"/>
          </p:cNvSpPr>
          <p:nvPr>
            <p:ph type="ctrTitle"/>
          </p:nvPr>
        </p:nvSpPr>
        <p:spPr>
          <a:xfrm>
            <a:off x="4639236" y="376237"/>
            <a:ext cx="2682688" cy="1223963"/>
          </a:xfrm>
        </p:spPr>
        <p:txBody>
          <a:bodyPr>
            <a:normAutofit/>
          </a:bodyPr>
          <a:lstStyle/>
          <a:p>
            <a:r>
              <a:rPr lang="en-GB" sz="6000" b="0" i="0" dirty="0">
                <a:effectLst/>
                <a:latin typeface="Google Sans"/>
              </a:rPr>
              <a:t>indirect</a:t>
            </a:r>
            <a:endParaRPr lang="en-GB" dirty="0"/>
          </a:p>
        </p:txBody>
      </p:sp>
      <p:sp>
        <p:nvSpPr>
          <p:cNvPr id="3" name="Subtitle 2">
            <a:extLst>
              <a:ext uri="{FF2B5EF4-FFF2-40B4-BE49-F238E27FC236}">
                <a16:creationId xmlns:a16="http://schemas.microsoft.com/office/drawing/2014/main" id="{3D861976-CF93-41A4-B239-7BAF66983847}"/>
              </a:ext>
            </a:extLst>
          </p:cNvPr>
          <p:cNvSpPr>
            <a:spLocks noGrp="1"/>
          </p:cNvSpPr>
          <p:nvPr>
            <p:ph type="subTitle" idx="1"/>
          </p:nvPr>
        </p:nvSpPr>
        <p:spPr>
          <a:xfrm>
            <a:off x="1524000" y="2601119"/>
            <a:ext cx="9144000" cy="1655762"/>
          </a:xfrm>
        </p:spPr>
        <p:txBody>
          <a:bodyPr>
            <a:normAutofit/>
          </a:bodyPr>
          <a:lstStyle/>
          <a:p>
            <a:r>
              <a:rPr lang="en-GB" sz="2800" b="0" i="0" dirty="0">
                <a:effectLst/>
                <a:latin typeface="Google Sans"/>
              </a:rPr>
              <a:t>An indirect threat tends to be vague, unclear, and ambiguous. The plan, the intended victim, the motivation, and other aspects of the threat are masked or equivocal.</a:t>
            </a:r>
            <a:endParaRPr lang="en-GB" sz="2800" dirty="0"/>
          </a:p>
        </p:txBody>
      </p:sp>
    </p:spTree>
    <p:extLst>
      <p:ext uri="{BB962C8B-B14F-4D97-AF65-F5344CB8AC3E}">
        <p14:creationId xmlns:p14="http://schemas.microsoft.com/office/powerpoint/2010/main" val="297832714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C0FAA398-2044-4AB4-89ED-590DB9D4BF1B}"/>
              </a:ext>
            </a:extLst>
          </p:cNvPr>
          <p:cNvSpPr>
            <a:spLocks noGrp="1"/>
          </p:cNvSpPr>
          <p:nvPr>
            <p:ph idx="1"/>
          </p:nvPr>
        </p:nvSpPr>
        <p:spPr>
          <a:xfrm>
            <a:off x="1089212" y="3133164"/>
            <a:ext cx="10013576" cy="841796"/>
          </a:xfrm>
        </p:spPr>
        <p:txBody>
          <a:bodyPr>
            <a:normAutofit fontScale="92500" lnSpcReduction="10000"/>
          </a:bodyPr>
          <a:lstStyle/>
          <a:p>
            <a:pPr marL="0" indent="0">
              <a:buNone/>
            </a:pPr>
            <a:r>
              <a:rPr lang="en-GB" sz="3200" b="0" i="0" dirty="0">
                <a:effectLst/>
                <a:latin typeface="Google Sans"/>
              </a:rPr>
              <a:t>A veiled threat is a threat that isn't directly stated but is implied using disguised language or euphemisms</a:t>
            </a:r>
            <a:endParaRPr lang="en-GB" sz="3200" dirty="0"/>
          </a:p>
        </p:txBody>
      </p:sp>
      <p:sp>
        <p:nvSpPr>
          <p:cNvPr id="4" name="Title 1">
            <a:extLst>
              <a:ext uri="{FF2B5EF4-FFF2-40B4-BE49-F238E27FC236}">
                <a16:creationId xmlns:a16="http://schemas.microsoft.com/office/drawing/2014/main" id="{E4DAB0EB-CEE3-4145-A5D7-C9EF5B97413D}"/>
              </a:ext>
            </a:extLst>
          </p:cNvPr>
          <p:cNvSpPr txBox="1">
            <a:spLocks/>
          </p:cNvSpPr>
          <p:nvPr/>
        </p:nvSpPr>
        <p:spPr>
          <a:xfrm>
            <a:off x="5221941" y="428018"/>
            <a:ext cx="1748118" cy="1273829"/>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GB" sz="4400" b="0" i="0" dirty="0">
                <a:effectLst/>
                <a:latin typeface="Google Sans"/>
              </a:rPr>
              <a:t>veiled</a:t>
            </a:r>
            <a:endParaRPr lang="en-GB" dirty="0"/>
          </a:p>
        </p:txBody>
      </p:sp>
    </p:spTree>
    <p:extLst>
      <p:ext uri="{BB962C8B-B14F-4D97-AF65-F5344CB8AC3E}">
        <p14:creationId xmlns:p14="http://schemas.microsoft.com/office/powerpoint/2010/main" val="248566958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a:extLst>
              <a:ext uri="{FF2B5EF4-FFF2-40B4-BE49-F238E27FC236}">
                <a16:creationId xmlns:a16="http://schemas.microsoft.com/office/drawing/2014/main" id="{A552246C-243C-4705-96D2-12357ABB1713}"/>
              </a:ext>
            </a:extLst>
          </p:cNvPr>
          <p:cNvSpPr txBox="1"/>
          <p:nvPr/>
        </p:nvSpPr>
        <p:spPr>
          <a:xfrm>
            <a:off x="2594159" y="2927143"/>
            <a:ext cx="1305485" cy="461665"/>
          </a:xfrm>
          <a:prstGeom prst="rect">
            <a:avLst/>
          </a:prstGeom>
          <a:noFill/>
        </p:spPr>
        <p:txBody>
          <a:bodyPr wrap="square">
            <a:spAutoFit/>
          </a:bodyPr>
          <a:lstStyle/>
          <a:p>
            <a:r>
              <a:rPr lang="en-GB" sz="2400" b="0" i="0" dirty="0">
                <a:solidFill>
                  <a:schemeClr val="accent4"/>
                </a:solidFill>
                <a:effectLst/>
                <a:latin typeface="Google Sans"/>
              </a:rPr>
              <a:t>malware</a:t>
            </a:r>
            <a:endParaRPr lang="en-GB" sz="2400" dirty="0">
              <a:solidFill>
                <a:schemeClr val="accent4"/>
              </a:solidFill>
            </a:endParaRPr>
          </a:p>
        </p:txBody>
      </p:sp>
      <p:sp>
        <p:nvSpPr>
          <p:cNvPr id="9" name="TextBox 8">
            <a:extLst>
              <a:ext uri="{FF2B5EF4-FFF2-40B4-BE49-F238E27FC236}">
                <a16:creationId xmlns:a16="http://schemas.microsoft.com/office/drawing/2014/main" id="{0C482A20-47FD-459D-B02E-1E6740B80D1F}"/>
              </a:ext>
            </a:extLst>
          </p:cNvPr>
          <p:cNvSpPr txBox="1"/>
          <p:nvPr/>
        </p:nvSpPr>
        <p:spPr>
          <a:xfrm>
            <a:off x="2001369" y="3978641"/>
            <a:ext cx="2491067" cy="461665"/>
          </a:xfrm>
          <a:prstGeom prst="rect">
            <a:avLst/>
          </a:prstGeom>
          <a:noFill/>
        </p:spPr>
        <p:txBody>
          <a:bodyPr wrap="square">
            <a:spAutoFit/>
          </a:bodyPr>
          <a:lstStyle/>
          <a:p>
            <a:r>
              <a:rPr lang="en-GB" sz="2400" b="0" i="0" dirty="0">
                <a:solidFill>
                  <a:schemeClr val="accent4"/>
                </a:solidFill>
                <a:effectLst/>
                <a:latin typeface="Google Sans"/>
              </a:rPr>
              <a:t>social engineering</a:t>
            </a:r>
            <a:endParaRPr lang="en-GB" sz="2400" dirty="0">
              <a:solidFill>
                <a:schemeClr val="accent4"/>
              </a:solidFill>
            </a:endParaRPr>
          </a:p>
        </p:txBody>
      </p:sp>
      <p:sp>
        <p:nvSpPr>
          <p:cNvPr id="11" name="TextBox 10">
            <a:extLst>
              <a:ext uri="{FF2B5EF4-FFF2-40B4-BE49-F238E27FC236}">
                <a16:creationId xmlns:a16="http://schemas.microsoft.com/office/drawing/2014/main" id="{A3CD2827-DB66-4B1D-A2C2-7883BA6413F2}"/>
              </a:ext>
            </a:extLst>
          </p:cNvPr>
          <p:cNvSpPr txBox="1"/>
          <p:nvPr/>
        </p:nvSpPr>
        <p:spPr>
          <a:xfrm>
            <a:off x="5825380" y="1993428"/>
            <a:ext cx="3258669" cy="461665"/>
          </a:xfrm>
          <a:prstGeom prst="rect">
            <a:avLst/>
          </a:prstGeom>
          <a:noFill/>
        </p:spPr>
        <p:txBody>
          <a:bodyPr wrap="square">
            <a:spAutoFit/>
          </a:bodyPr>
          <a:lstStyle/>
          <a:p>
            <a:r>
              <a:rPr lang="en-GB" sz="2400" b="0" i="0" dirty="0">
                <a:solidFill>
                  <a:schemeClr val="accent4"/>
                </a:solidFill>
                <a:effectLst/>
                <a:latin typeface="Google Sans"/>
              </a:rPr>
              <a:t>web application exploits</a:t>
            </a:r>
            <a:endParaRPr lang="en-GB" sz="2400" dirty="0">
              <a:solidFill>
                <a:schemeClr val="accent4"/>
              </a:solidFill>
            </a:endParaRPr>
          </a:p>
        </p:txBody>
      </p:sp>
      <p:sp>
        <p:nvSpPr>
          <p:cNvPr id="13" name="TextBox 12">
            <a:extLst>
              <a:ext uri="{FF2B5EF4-FFF2-40B4-BE49-F238E27FC236}">
                <a16:creationId xmlns:a16="http://schemas.microsoft.com/office/drawing/2014/main" id="{6585A898-6FB6-4B9B-88A2-337FD461FB7A}"/>
              </a:ext>
            </a:extLst>
          </p:cNvPr>
          <p:cNvSpPr txBox="1"/>
          <p:nvPr/>
        </p:nvSpPr>
        <p:spPr>
          <a:xfrm>
            <a:off x="1991287" y="1971626"/>
            <a:ext cx="2706221" cy="461665"/>
          </a:xfrm>
          <a:prstGeom prst="rect">
            <a:avLst/>
          </a:prstGeom>
          <a:noFill/>
        </p:spPr>
        <p:txBody>
          <a:bodyPr wrap="square">
            <a:spAutoFit/>
          </a:bodyPr>
          <a:lstStyle/>
          <a:p>
            <a:r>
              <a:rPr lang="en-GB" sz="2400" b="0" i="0" dirty="0">
                <a:solidFill>
                  <a:schemeClr val="accent4"/>
                </a:solidFill>
                <a:effectLst/>
                <a:latin typeface="Google Sans"/>
              </a:rPr>
              <a:t>supply chain attacks</a:t>
            </a:r>
            <a:endParaRPr lang="en-GB" sz="2400" dirty="0">
              <a:solidFill>
                <a:schemeClr val="accent4"/>
              </a:solidFill>
            </a:endParaRPr>
          </a:p>
        </p:txBody>
      </p:sp>
      <p:sp>
        <p:nvSpPr>
          <p:cNvPr id="15" name="TextBox 14">
            <a:extLst>
              <a:ext uri="{FF2B5EF4-FFF2-40B4-BE49-F238E27FC236}">
                <a16:creationId xmlns:a16="http://schemas.microsoft.com/office/drawing/2014/main" id="{F23332F9-E45A-44EB-8F03-F0DF9463D566}"/>
              </a:ext>
            </a:extLst>
          </p:cNvPr>
          <p:cNvSpPr txBox="1"/>
          <p:nvPr/>
        </p:nvSpPr>
        <p:spPr>
          <a:xfrm>
            <a:off x="5834342" y="3950058"/>
            <a:ext cx="3249707" cy="461665"/>
          </a:xfrm>
          <a:prstGeom prst="rect">
            <a:avLst/>
          </a:prstGeom>
          <a:noFill/>
        </p:spPr>
        <p:txBody>
          <a:bodyPr wrap="square">
            <a:spAutoFit/>
          </a:bodyPr>
          <a:lstStyle/>
          <a:p>
            <a:r>
              <a:rPr lang="en-GB" sz="2400" b="0" i="0" dirty="0">
                <a:solidFill>
                  <a:schemeClr val="accent4"/>
                </a:solidFill>
                <a:effectLst/>
                <a:latin typeface="Google Sans"/>
              </a:rPr>
              <a:t>Denial of Service attacks</a:t>
            </a:r>
            <a:endParaRPr lang="en-GB" sz="2400" dirty="0">
              <a:solidFill>
                <a:schemeClr val="accent4"/>
              </a:solidFill>
            </a:endParaRPr>
          </a:p>
        </p:txBody>
      </p:sp>
      <p:sp>
        <p:nvSpPr>
          <p:cNvPr id="17" name="TextBox 16">
            <a:extLst>
              <a:ext uri="{FF2B5EF4-FFF2-40B4-BE49-F238E27FC236}">
                <a16:creationId xmlns:a16="http://schemas.microsoft.com/office/drawing/2014/main" id="{978F62EC-4227-4FD2-80F4-90E801F3EC5A}"/>
              </a:ext>
            </a:extLst>
          </p:cNvPr>
          <p:cNvSpPr txBox="1"/>
          <p:nvPr/>
        </p:nvSpPr>
        <p:spPr>
          <a:xfrm>
            <a:off x="5697071" y="2927143"/>
            <a:ext cx="3524250" cy="461665"/>
          </a:xfrm>
          <a:prstGeom prst="rect">
            <a:avLst/>
          </a:prstGeom>
          <a:noFill/>
        </p:spPr>
        <p:txBody>
          <a:bodyPr wrap="square">
            <a:spAutoFit/>
          </a:bodyPr>
          <a:lstStyle/>
          <a:p>
            <a:r>
              <a:rPr lang="en-GB" sz="2400" b="0" i="0" dirty="0">
                <a:solidFill>
                  <a:schemeClr val="accent4"/>
                </a:solidFill>
                <a:effectLst/>
                <a:latin typeface="Google Sans"/>
              </a:rPr>
              <a:t>man-in-the-middle attacks</a:t>
            </a:r>
            <a:endParaRPr lang="en-GB" sz="2400" dirty="0">
              <a:solidFill>
                <a:schemeClr val="accent4"/>
              </a:solidFill>
            </a:endParaRPr>
          </a:p>
        </p:txBody>
      </p:sp>
      <p:sp>
        <p:nvSpPr>
          <p:cNvPr id="19" name="TextBox 18">
            <a:extLst>
              <a:ext uri="{FF2B5EF4-FFF2-40B4-BE49-F238E27FC236}">
                <a16:creationId xmlns:a16="http://schemas.microsoft.com/office/drawing/2014/main" id="{ED338AB9-EFDE-416F-AF47-5030A86D99ED}"/>
              </a:ext>
            </a:extLst>
          </p:cNvPr>
          <p:cNvSpPr txBox="1"/>
          <p:nvPr/>
        </p:nvSpPr>
        <p:spPr>
          <a:xfrm>
            <a:off x="2250142" y="259087"/>
            <a:ext cx="7691715" cy="523220"/>
          </a:xfrm>
          <a:prstGeom prst="rect">
            <a:avLst/>
          </a:prstGeom>
          <a:noFill/>
        </p:spPr>
        <p:txBody>
          <a:bodyPr wrap="square">
            <a:spAutoFit/>
          </a:bodyPr>
          <a:lstStyle/>
          <a:p>
            <a:r>
              <a:rPr lang="en-GB" sz="2800" b="0" i="0" dirty="0">
                <a:effectLst/>
                <a:latin typeface="Google Sans"/>
              </a:rPr>
              <a:t>What are six possible threats to computer security?</a:t>
            </a:r>
            <a:endParaRPr lang="en-GB" sz="2800" dirty="0"/>
          </a:p>
        </p:txBody>
      </p:sp>
    </p:spTree>
    <p:extLst>
      <p:ext uri="{BB962C8B-B14F-4D97-AF65-F5344CB8AC3E}">
        <p14:creationId xmlns:p14="http://schemas.microsoft.com/office/powerpoint/2010/main" val="279531286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85F3C28-DBE5-40FB-845A-A788920E989E}"/>
              </a:ext>
            </a:extLst>
          </p:cNvPr>
          <p:cNvSpPr>
            <a:spLocks noGrp="1"/>
          </p:cNvSpPr>
          <p:nvPr>
            <p:ph type="title"/>
          </p:nvPr>
        </p:nvSpPr>
        <p:spPr>
          <a:xfrm>
            <a:off x="2344270" y="351678"/>
            <a:ext cx="6692153" cy="1325563"/>
          </a:xfrm>
        </p:spPr>
        <p:txBody>
          <a:bodyPr/>
          <a:lstStyle/>
          <a:p>
            <a:r>
              <a:rPr lang="en-GB" b="1" dirty="0">
                <a:latin typeface="neue-haas-grotesk-display"/>
              </a:rPr>
              <a:t>What is </a:t>
            </a:r>
            <a:r>
              <a:rPr lang="en-GB" b="1" i="0" dirty="0">
                <a:effectLst/>
                <a:latin typeface="neue-haas-grotesk-display"/>
              </a:rPr>
              <a:t>supply chain attack</a:t>
            </a:r>
            <a:r>
              <a:rPr lang="en-GB" b="0" i="0" dirty="0">
                <a:effectLst/>
                <a:latin typeface="neue-haas-grotesk-display"/>
              </a:rPr>
              <a:t> </a:t>
            </a:r>
            <a:endParaRPr lang="en-GB" dirty="0"/>
          </a:p>
        </p:txBody>
      </p:sp>
      <p:sp>
        <p:nvSpPr>
          <p:cNvPr id="3" name="Content Placeholder 2">
            <a:extLst>
              <a:ext uri="{FF2B5EF4-FFF2-40B4-BE49-F238E27FC236}">
                <a16:creationId xmlns:a16="http://schemas.microsoft.com/office/drawing/2014/main" id="{349F66A6-F703-4449-BA9A-847477FB7D0E}"/>
              </a:ext>
            </a:extLst>
          </p:cNvPr>
          <p:cNvSpPr>
            <a:spLocks noGrp="1"/>
          </p:cNvSpPr>
          <p:nvPr>
            <p:ph idx="1"/>
          </p:nvPr>
        </p:nvSpPr>
        <p:spPr>
          <a:xfrm>
            <a:off x="838200" y="2249113"/>
            <a:ext cx="10515600" cy="3156604"/>
          </a:xfrm>
        </p:spPr>
        <p:txBody>
          <a:bodyPr>
            <a:normAutofit/>
          </a:bodyPr>
          <a:lstStyle/>
          <a:p>
            <a:pPr marL="0" indent="0" algn="l">
              <a:buNone/>
            </a:pPr>
            <a:r>
              <a:rPr lang="en-GB" b="0" i="0" dirty="0">
                <a:effectLst/>
                <a:latin typeface="neue-haas-grotesk-display"/>
              </a:rPr>
              <a:t>A </a:t>
            </a:r>
            <a:r>
              <a:rPr lang="en-GB" b="1" i="0" dirty="0">
                <a:effectLst/>
                <a:latin typeface="neue-haas-grotesk-display"/>
              </a:rPr>
              <a:t>supply chain attack</a:t>
            </a:r>
            <a:r>
              <a:rPr lang="en-GB" b="0" i="0" dirty="0">
                <a:effectLst/>
                <a:latin typeface="neue-haas-grotesk-display"/>
              </a:rPr>
              <a:t> is a type of cyberattack that targets a trusted third-party vendor who offers services or software vital to the supply chain.</a:t>
            </a:r>
          </a:p>
          <a:p>
            <a:pPr marL="0" indent="0" algn="l">
              <a:buNone/>
            </a:pPr>
            <a:endParaRPr lang="en-GB" b="0" i="0" dirty="0">
              <a:effectLst/>
              <a:latin typeface="neue-haas-grotesk-display"/>
            </a:endParaRPr>
          </a:p>
          <a:p>
            <a:pPr marL="0" indent="0" algn="l">
              <a:buNone/>
            </a:pPr>
            <a:r>
              <a:rPr lang="en-GB" b="0" i="0" dirty="0">
                <a:effectLst/>
                <a:latin typeface="neue-haas-grotesk-display"/>
              </a:rPr>
              <a:t>Software supply chain attacks inject malicious code into an application in order to infect all users of an app, while hardware supply chain attacks compromise physical components for the same purpose.</a:t>
            </a:r>
          </a:p>
        </p:txBody>
      </p:sp>
    </p:spTree>
    <p:extLst>
      <p:ext uri="{BB962C8B-B14F-4D97-AF65-F5344CB8AC3E}">
        <p14:creationId xmlns:p14="http://schemas.microsoft.com/office/powerpoint/2010/main" val="260391791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453BFAB-ACC0-4C7D-8A67-F2CE48DB06FD}"/>
              </a:ext>
            </a:extLst>
          </p:cNvPr>
          <p:cNvSpPr>
            <a:spLocks noGrp="1"/>
          </p:cNvSpPr>
          <p:nvPr>
            <p:ph type="title"/>
          </p:nvPr>
        </p:nvSpPr>
        <p:spPr/>
        <p:txBody>
          <a:bodyPr/>
          <a:lstStyle/>
          <a:p>
            <a:r>
              <a:rPr lang="en-GB" b="0" i="0" dirty="0">
                <a:effectLst/>
                <a:latin typeface="Google Sans"/>
              </a:rPr>
              <a:t>How can supply chain attacks be prevented?</a:t>
            </a:r>
            <a:endParaRPr lang="en-GB" dirty="0"/>
          </a:p>
        </p:txBody>
      </p:sp>
      <p:sp>
        <p:nvSpPr>
          <p:cNvPr id="3" name="Content Placeholder 2">
            <a:extLst>
              <a:ext uri="{FF2B5EF4-FFF2-40B4-BE49-F238E27FC236}">
                <a16:creationId xmlns:a16="http://schemas.microsoft.com/office/drawing/2014/main" id="{FF1D9290-D9E6-47E1-A22F-00857B0EBAF7}"/>
              </a:ext>
            </a:extLst>
          </p:cNvPr>
          <p:cNvSpPr>
            <a:spLocks noGrp="1"/>
          </p:cNvSpPr>
          <p:nvPr>
            <p:ph idx="1"/>
          </p:nvPr>
        </p:nvSpPr>
        <p:spPr>
          <a:xfrm>
            <a:off x="838200" y="1825625"/>
            <a:ext cx="10515600" cy="3176681"/>
          </a:xfrm>
        </p:spPr>
        <p:txBody>
          <a:bodyPr/>
          <a:lstStyle/>
          <a:p>
            <a:pPr algn="l">
              <a:buFont typeface="+mj-lt"/>
              <a:buAutoNum type="arabicPeriod"/>
            </a:pPr>
            <a:r>
              <a:rPr lang="en-GB" b="0" i="0" dirty="0">
                <a:solidFill>
                  <a:schemeClr val="accent4"/>
                </a:solidFill>
                <a:effectLst/>
                <a:latin typeface="Google Sans"/>
              </a:rPr>
              <a:t>Mitigating Vulnerabilities and Penetration Testing</a:t>
            </a:r>
          </a:p>
          <a:p>
            <a:pPr algn="l">
              <a:buFont typeface="+mj-lt"/>
              <a:buAutoNum type="arabicPeriod"/>
            </a:pPr>
            <a:r>
              <a:rPr lang="en-GB" b="0" i="0" dirty="0">
                <a:solidFill>
                  <a:schemeClr val="accent4"/>
                </a:solidFill>
                <a:effectLst/>
                <a:latin typeface="Google Sans"/>
              </a:rPr>
              <a:t>Identifying and Encrypting Data</a:t>
            </a:r>
          </a:p>
          <a:p>
            <a:pPr algn="l">
              <a:buFont typeface="+mj-lt"/>
              <a:buAutoNum type="arabicPeriod"/>
            </a:pPr>
            <a:r>
              <a:rPr lang="en-GB" b="0" i="0" dirty="0">
                <a:solidFill>
                  <a:schemeClr val="accent4"/>
                </a:solidFill>
                <a:effectLst/>
                <a:latin typeface="Google Sans"/>
              </a:rPr>
              <a:t>Establishing Controls and Visibility</a:t>
            </a:r>
          </a:p>
          <a:p>
            <a:pPr algn="l">
              <a:buFont typeface="+mj-lt"/>
              <a:buAutoNum type="arabicPeriod"/>
            </a:pPr>
            <a:r>
              <a:rPr lang="en-GB" b="0" i="0" dirty="0">
                <a:solidFill>
                  <a:schemeClr val="accent4"/>
                </a:solidFill>
                <a:effectLst/>
                <a:latin typeface="Google Sans"/>
              </a:rPr>
              <a:t>Implementing a Digital Transformation to Secure the Supply Chain</a:t>
            </a:r>
          </a:p>
          <a:p>
            <a:pPr algn="l">
              <a:buFont typeface="+mj-lt"/>
              <a:buAutoNum type="arabicPeriod"/>
            </a:pPr>
            <a:r>
              <a:rPr lang="en-GB" b="0" i="0" dirty="0">
                <a:solidFill>
                  <a:schemeClr val="accent4"/>
                </a:solidFill>
                <a:effectLst/>
                <a:latin typeface="Google Sans"/>
              </a:rPr>
              <a:t>Planning and Orchestrating Incident Response</a:t>
            </a:r>
          </a:p>
          <a:p>
            <a:pPr algn="l">
              <a:buFont typeface="+mj-lt"/>
              <a:buAutoNum type="arabicPeriod"/>
            </a:pPr>
            <a:r>
              <a:rPr lang="en-GB" b="0" i="0" dirty="0">
                <a:solidFill>
                  <a:schemeClr val="accent4"/>
                </a:solidFill>
                <a:effectLst/>
                <a:latin typeface="Google Sans"/>
              </a:rPr>
              <a:t>Managing Third-Party Risk</a:t>
            </a:r>
          </a:p>
          <a:p>
            <a:endParaRPr lang="en-GB" dirty="0"/>
          </a:p>
        </p:txBody>
      </p:sp>
    </p:spTree>
    <p:extLst>
      <p:ext uri="{BB962C8B-B14F-4D97-AF65-F5344CB8AC3E}">
        <p14:creationId xmlns:p14="http://schemas.microsoft.com/office/powerpoint/2010/main" val="340327085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F55ED0F4-92E7-42B8-995A-22E4CA1263D6}"/>
              </a:ext>
            </a:extLst>
          </p:cNvPr>
          <p:cNvSpPr txBox="1"/>
          <p:nvPr/>
        </p:nvSpPr>
        <p:spPr>
          <a:xfrm>
            <a:off x="2928097" y="272534"/>
            <a:ext cx="6098240" cy="769441"/>
          </a:xfrm>
          <a:prstGeom prst="rect">
            <a:avLst/>
          </a:prstGeom>
          <a:noFill/>
        </p:spPr>
        <p:txBody>
          <a:bodyPr wrap="square">
            <a:spAutoFit/>
          </a:bodyPr>
          <a:lstStyle/>
          <a:p>
            <a:r>
              <a:rPr lang="en-GB" sz="4400" dirty="0"/>
              <a:t>what is security threats?</a:t>
            </a:r>
          </a:p>
        </p:txBody>
      </p:sp>
      <p:sp>
        <p:nvSpPr>
          <p:cNvPr id="7" name="TextBox 6">
            <a:extLst>
              <a:ext uri="{FF2B5EF4-FFF2-40B4-BE49-F238E27FC236}">
                <a16:creationId xmlns:a16="http://schemas.microsoft.com/office/drawing/2014/main" id="{0EC94C5C-CCDD-470F-991D-159D733C12EF}"/>
              </a:ext>
            </a:extLst>
          </p:cNvPr>
          <p:cNvSpPr txBox="1"/>
          <p:nvPr/>
        </p:nvSpPr>
        <p:spPr>
          <a:xfrm>
            <a:off x="2928097" y="2048907"/>
            <a:ext cx="6098240" cy="3108543"/>
          </a:xfrm>
          <a:prstGeom prst="rect">
            <a:avLst/>
          </a:prstGeom>
          <a:noFill/>
        </p:spPr>
        <p:txBody>
          <a:bodyPr wrap="square">
            <a:spAutoFit/>
          </a:bodyPr>
          <a:lstStyle/>
          <a:p>
            <a:r>
              <a:rPr lang="en-GB" sz="2800" b="0" i="0" dirty="0">
                <a:effectLst/>
                <a:latin typeface="Google Sans"/>
              </a:rPr>
              <a:t>A security threat is </a:t>
            </a:r>
            <a:r>
              <a:rPr lang="en-GB" sz="2800" dirty="0">
                <a:solidFill>
                  <a:schemeClr val="accent4">
                    <a:lumMod val="75000"/>
                  </a:schemeClr>
                </a:solidFill>
                <a:latin typeface="Google Sans"/>
              </a:rPr>
              <a:t>a malicious act that aims to corrupt or steal data or disrupt an organization's systems or the entire organization. </a:t>
            </a:r>
            <a:r>
              <a:rPr lang="en-GB" sz="2800" b="0" i="0" dirty="0">
                <a:effectLst/>
                <a:latin typeface="Google Sans"/>
              </a:rPr>
              <a:t>A security event refers to an occurrence during which company data or its network may have been exposed.</a:t>
            </a:r>
            <a:endParaRPr lang="en-GB" sz="2800" dirty="0"/>
          </a:p>
        </p:txBody>
      </p:sp>
    </p:spTree>
    <p:extLst>
      <p:ext uri="{BB962C8B-B14F-4D97-AF65-F5344CB8AC3E}">
        <p14:creationId xmlns:p14="http://schemas.microsoft.com/office/powerpoint/2010/main" val="177232868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F6304A-8194-4EC6-B97F-B31CC1EF48C5}"/>
              </a:ext>
            </a:extLst>
          </p:cNvPr>
          <p:cNvSpPr>
            <a:spLocks noGrp="1"/>
          </p:cNvSpPr>
          <p:nvPr>
            <p:ph type="title"/>
          </p:nvPr>
        </p:nvSpPr>
        <p:spPr>
          <a:xfrm>
            <a:off x="3567953" y="766482"/>
            <a:ext cx="4137212" cy="1325563"/>
          </a:xfrm>
        </p:spPr>
        <p:txBody>
          <a:bodyPr>
            <a:normAutofit/>
          </a:bodyPr>
          <a:lstStyle/>
          <a:p>
            <a:r>
              <a:rPr lang="en-GB" dirty="0"/>
              <a:t>How does it work</a:t>
            </a:r>
          </a:p>
        </p:txBody>
      </p:sp>
      <p:sp>
        <p:nvSpPr>
          <p:cNvPr id="3" name="Content Placeholder 2">
            <a:extLst>
              <a:ext uri="{FF2B5EF4-FFF2-40B4-BE49-F238E27FC236}">
                <a16:creationId xmlns:a16="http://schemas.microsoft.com/office/drawing/2014/main" id="{8114D838-0D39-4EA9-8E8A-BBF56DF24FC7}"/>
              </a:ext>
            </a:extLst>
          </p:cNvPr>
          <p:cNvSpPr>
            <a:spLocks noGrp="1"/>
          </p:cNvSpPr>
          <p:nvPr>
            <p:ph idx="1"/>
          </p:nvPr>
        </p:nvSpPr>
        <p:spPr>
          <a:xfrm>
            <a:off x="838200" y="2793813"/>
            <a:ext cx="10515600" cy="1899210"/>
          </a:xfrm>
        </p:spPr>
        <p:txBody>
          <a:bodyPr/>
          <a:lstStyle/>
          <a:p>
            <a:pPr marL="0" indent="0">
              <a:buNone/>
            </a:pPr>
            <a:r>
              <a:rPr lang="en-GB" b="0" i="0" dirty="0">
                <a:effectLst/>
                <a:latin typeface="Google Sans"/>
              </a:rPr>
              <a:t>Supply chain attacks are an emerging threats that target software developers and suppliers. </a:t>
            </a:r>
            <a:r>
              <a:rPr lang="en-GB" b="0" i="0" dirty="0">
                <a:solidFill>
                  <a:schemeClr val="accent4"/>
                </a:solidFill>
                <a:effectLst/>
                <a:latin typeface="Google Sans"/>
              </a:rPr>
              <a:t>The goal is to access source codes, build processes, or update mechanisms by infecting legitimate apps to distribute malware</a:t>
            </a:r>
            <a:endParaRPr lang="en-GB" dirty="0">
              <a:solidFill>
                <a:schemeClr val="accent4"/>
              </a:solidFill>
            </a:endParaRPr>
          </a:p>
        </p:txBody>
      </p:sp>
    </p:spTree>
    <p:extLst>
      <p:ext uri="{BB962C8B-B14F-4D97-AF65-F5344CB8AC3E}">
        <p14:creationId xmlns:p14="http://schemas.microsoft.com/office/powerpoint/2010/main" val="359242696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0D01474F-169D-47C4-91D7-4423182554B9}"/>
              </a:ext>
            </a:extLst>
          </p:cNvPr>
          <p:cNvSpPr txBox="1"/>
          <p:nvPr/>
        </p:nvSpPr>
        <p:spPr>
          <a:xfrm>
            <a:off x="3943350" y="2907792"/>
            <a:ext cx="3710178" cy="830997"/>
          </a:xfrm>
          <a:prstGeom prst="rect">
            <a:avLst/>
          </a:prstGeom>
          <a:noFill/>
        </p:spPr>
        <p:txBody>
          <a:bodyPr wrap="square">
            <a:spAutoFit/>
          </a:bodyPr>
          <a:lstStyle/>
          <a:p>
            <a:r>
              <a:rPr lang="en-GB" sz="2400" b="0" i="0" dirty="0">
                <a:effectLst/>
                <a:latin typeface="-apple-system"/>
              </a:rPr>
              <a:t>How could it affect different computers and/or systems</a:t>
            </a:r>
            <a:endParaRPr lang="en-GB" sz="2400" dirty="0"/>
          </a:p>
        </p:txBody>
      </p:sp>
    </p:spTree>
    <p:extLst>
      <p:ext uri="{BB962C8B-B14F-4D97-AF65-F5344CB8AC3E}">
        <p14:creationId xmlns:p14="http://schemas.microsoft.com/office/powerpoint/2010/main" val="376119904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a:extLst>
              <a:ext uri="{FF2B5EF4-FFF2-40B4-BE49-F238E27FC236}">
                <a16:creationId xmlns:a16="http://schemas.microsoft.com/office/drawing/2014/main" id="{3700A9EC-D601-4C4B-BAD0-231F2F505B29}"/>
              </a:ext>
            </a:extLst>
          </p:cNvPr>
          <p:cNvSpPr txBox="1"/>
          <p:nvPr/>
        </p:nvSpPr>
        <p:spPr>
          <a:xfrm>
            <a:off x="4470654" y="464558"/>
            <a:ext cx="2679954" cy="584775"/>
          </a:xfrm>
          <a:prstGeom prst="rect">
            <a:avLst/>
          </a:prstGeom>
          <a:noFill/>
        </p:spPr>
        <p:txBody>
          <a:bodyPr wrap="square">
            <a:spAutoFit/>
          </a:bodyPr>
          <a:lstStyle/>
          <a:p>
            <a:r>
              <a:rPr lang="en-GB" sz="3200" dirty="0"/>
              <a:t>Insider threats</a:t>
            </a:r>
          </a:p>
        </p:txBody>
      </p:sp>
      <p:sp>
        <p:nvSpPr>
          <p:cNvPr id="9" name="TextBox 8">
            <a:extLst>
              <a:ext uri="{FF2B5EF4-FFF2-40B4-BE49-F238E27FC236}">
                <a16:creationId xmlns:a16="http://schemas.microsoft.com/office/drawing/2014/main" id="{9CCDE1BD-B4AE-4940-A9BD-E585DDB1EF59}"/>
              </a:ext>
            </a:extLst>
          </p:cNvPr>
          <p:cNvSpPr txBox="1"/>
          <p:nvPr/>
        </p:nvSpPr>
        <p:spPr>
          <a:xfrm>
            <a:off x="3047238" y="2828836"/>
            <a:ext cx="6094476" cy="1200329"/>
          </a:xfrm>
          <a:prstGeom prst="rect">
            <a:avLst/>
          </a:prstGeom>
          <a:noFill/>
        </p:spPr>
        <p:txBody>
          <a:bodyPr wrap="square">
            <a:spAutoFit/>
          </a:bodyPr>
          <a:lstStyle/>
          <a:p>
            <a:r>
              <a:rPr lang="en-GB" dirty="0"/>
              <a:t>insider threats can have a significant and devastating impact on a company's operations, reputation, and financial stability. From intellectual property theft to sabotage, the potential risks are manifold.</a:t>
            </a:r>
          </a:p>
        </p:txBody>
      </p:sp>
    </p:spTree>
    <p:extLst>
      <p:ext uri="{BB962C8B-B14F-4D97-AF65-F5344CB8AC3E}">
        <p14:creationId xmlns:p14="http://schemas.microsoft.com/office/powerpoint/2010/main" val="270850808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A065DC59-D10A-4298-82D4-A6D946D4773F}"/>
              </a:ext>
            </a:extLst>
          </p:cNvPr>
          <p:cNvSpPr txBox="1"/>
          <p:nvPr/>
        </p:nvSpPr>
        <p:spPr>
          <a:xfrm>
            <a:off x="4254246" y="638294"/>
            <a:ext cx="3088386" cy="523220"/>
          </a:xfrm>
          <a:prstGeom prst="rect">
            <a:avLst/>
          </a:prstGeom>
          <a:noFill/>
        </p:spPr>
        <p:txBody>
          <a:bodyPr wrap="square">
            <a:spAutoFit/>
          </a:bodyPr>
          <a:lstStyle/>
          <a:p>
            <a:r>
              <a:rPr lang="en-GB" sz="2800" dirty="0"/>
              <a:t>Viruses and worms</a:t>
            </a:r>
          </a:p>
        </p:txBody>
      </p:sp>
      <p:sp>
        <p:nvSpPr>
          <p:cNvPr id="7" name="TextBox 6">
            <a:extLst>
              <a:ext uri="{FF2B5EF4-FFF2-40B4-BE49-F238E27FC236}">
                <a16:creationId xmlns:a16="http://schemas.microsoft.com/office/drawing/2014/main" id="{1C878273-A528-4C53-8D48-6AFA248B10C8}"/>
              </a:ext>
            </a:extLst>
          </p:cNvPr>
          <p:cNvSpPr txBox="1"/>
          <p:nvPr/>
        </p:nvSpPr>
        <p:spPr>
          <a:xfrm>
            <a:off x="3047238" y="2828836"/>
            <a:ext cx="6094476" cy="1200329"/>
          </a:xfrm>
          <a:prstGeom prst="rect">
            <a:avLst/>
          </a:prstGeom>
          <a:noFill/>
        </p:spPr>
        <p:txBody>
          <a:bodyPr wrap="square">
            <a:spAutoFit/>
          </a:bodyPr>
          <a:lstStyle/>
          <a:p>
            <a:r>
              <a:rPr lang="en-GB" dirty="0"/>
              <a:t>A worm can replicate and spread itself from one computer to another. On the other hand, a virus cannot self-replicate, and it needs to be sent by a user or software to travel between two different computers.</a:t>
            </a:r>
          </a:p>
        </p:txBody>
      </p:sp>
    </p:spTree>
    <p:extLst>
      <p:ext uri="{BB962C8B-B14F-4D97-AF65-F5344CB8AC3E}">
        <p14:creationId xmlns:p14="http://schemas.microsoft.com/office/powerpoint/2010/main" val="307214311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45878E7D-7CF2-404A-8EB5-BD91075F3E9A}"/>
              </a:ext>
            </a:extLst>
          </p:cNvPr>
          <p:cNvSpPr txBox="1"/>
          <p:nvPr/>
        </p:nvSpPr>
        <p:spPr>
          <a:xfrm>
            <a:off x="3047238" y="2690336"/>
            <a:ext cx="6094476" cy="1477328"/>
          </a:xfrm>
          <a:prstGeom prst="rect">
            <a:avLst/>
          </a:prstGeom>
          <a:noFill/>
        </p:spPr>
        <p:txBody>
          <a:bodyPr wrap="square">
            <a:spAutoFit/>
          </a:bodyPr>
          <a:lstStyle/>
          <a:p>
            <a:r>
              <a:rPr lang="en-GB" dirty="0"/>
              <a:t>Botnet attacks use a command and control model to allow one or more hackers to drive the actions of those devices (often called 'zombie bots') from a remote location. The more devices that have been infected with the attacker's malware, the stronger the attack is likely to be.</a:t>
            </a:r>
          </a:p>
        </p:txBody>
      </p:sp>
      <p:sp>
        <p:nvSpPr>
          <p:cNvPr id="7" name="TextBox 6">
            <a:extLst>
              <a:ext uri="{FF2B5EF4-FFF2-40B4-BE49-F238E27FC236}">
                <a16:creationId xmlns:a16="http://schemas.microsoft.com/office/drawing/2014/main" id="{18C45473-9114-4DFC-99CA-AFCF8D9C4F57}"/>
              </a:ext>
            </a:extLst>
          </p:cNvPr>
          <p:cNvSpPr txBox="1"/>
          <p:nvPr/>
        </p:nvSpPr>
        <p:spPr>
          <a:xfrm>
            <a:off x="4994910" y="482846"/>
            <a:ext cx="1396746" cy="523220"/>
          </a:xfrm>
          <a:prstGeom prst="rect">
            <a:avLst/>
          </a:prstGeom>
          <a:noFill/>
        </p:spPr>
        <p:txBody>
          <a:bodyPr wrap="square">
            <a:spAutoFit/>
          </a:bodyPr>
          <a:lstStyle/>
          <a:p>
            <a:r>
              <a:rPr lang="en-GB" sz="2800" dirty="0"/>
              <a:t>Botnets</a:t>
            </a:r>
            <a:endParaRPr lang="en-GB" dirty="0"/>
          </a:p>
        </p:txBody>
      </p:sp>
    </p:spTree>
    <p:extLst>
      <p:ext uri="{BB962C8B-B14F-4D97-AF65-F5344CB8AC3E}">
        <p14:creationId xmlns:p14="http://schemas.microsoft.com/office/powerpoint/2010/main" val="4208816949"/>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a:extLst>
              <a:ext uri="{FF2B5EF4-FFF2-40B4-BE49-F238E27FC236}">
                <a16:creationId xmlns:a16="http://schemas.microsoft.com/office/drawing/2014/main" id="{BDD9AA4F-A471-4D35-AC25-FD01DDFE306C}"/>
              </a:ext>
            </a:extLst>
          </p:cNvPr>
          <p:cNvSpPr txBox="1"/>
          <p:nvPr/>
        </p:nvSpPr>
        <p:spPr>
          <a:xfrm>
            <a:off x="4437126" y="729734"/>
            <a:ext cx="2713482" cy="369332"/>
          </a:xfrm>
          <a:prstGeom prst="rect">
            <a:avLst/>
          </a:prstGeom>
          <a:noFill/>
        </p:spPr>
        <p:txBody>
          <a:bodyPr wrap="square">
            <a:spAutoFit/>
          </a:bodyPr>
          <a:lstStyle/>
          <a:p>
            <a:r>
              <a:rPr lang="en-GB" dirty="0"/>
              <a:t>Drive-by download attacks</a:t>
            </a:r>
          </a:p>
        </p:txBody>
      </p:sp>
      <p:sp>
        <p:nvSpPr>
          <p:cNvPr id="11" name="TextBox 10">
            <a:extLst>
              <a:ext uri="{FF2B5EF4-FFF2-40B4-BE49-F238E27FC236}">
                <a16:creationId xmlns:a16="http://schemas.microsoft.com/office/drawing/2014/main" id="{E0CB0089-3315-4E0D-914D-604BA82E2E26}"/>
              </a:ext>
            </a:extLst>
          </p:cNvPr>
          <p:cNvSpPr txBox="1"/>
          <p:nvPr/>
        </p:nvSpPr>
        <p:spPr>
          <a:xfrm>
            <a:off x="3047238" y="2690336"/>
            <a:ext cx="6094476" cy="1477328"/>
          </a:xfrm>
          <a:prstGeom prst="rect">
            <a:avLst/>
          </a:prstGeom>
          <a:noFill/>
        </p:spPr>
        <p:txBody>
          <a:bodyPr wrap="square">
            <a:spAutoFit/>
          </a:bodyPr>
          <a:lstStyle/>
          <a:p>
            <a:r>
              <a:rPr lang="en-GB" dirty="0"/>
              <a:t>Cybercriminals use drive-by download attacks to infiltrate Internet of Things (IoT) devices with all sorts of malware, make changes to both inbound and outbound data traffic, alter your device so it won't function properly anymore, and carry out data theft.</a:t>
            </a:r>
          </a:p>
        </p:txBody>
      </p:sp>
    </p:spTree>
    <p:extLst>
      <p:ext uri="{BB962C8B-B14F-4D97-AF65-F5344CB8AC3E}">
        <p14:creationId xmlns:p14="http://schemas.microsoft.com/office/powerpoint/2010/main" val="3758554816"/>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037BD3E6-2EAC-4F1C-91B7-8EAC29DD72D4}"/>
              </a:ext>
            </a:extLst>
          </p:cNvPr>
          <p:cNvSpPr txBox="1"/>
          <p:nvPr/>
        </p:nvSpPr>
        <p:spPr>
          <a:xfrm>
            <a:off x="4327398" y="729734"/>
            <a:ext cx="2548890" cy="523220"/>
          </a:xfrm>
          <a:prstGeom prst="rect">
            <a:avLst/>
          </a:prstGeom>
          <a:noFill/>
        </p:spPr>
        <p:txBody>
          <a:bodyPr wrap="square">
            <a:spAutoFit/>
          </a:bodyPr>
          <a:lstStyle/>
          <a:p>
            <a:r>
              <a:rPr lang="en-GB" sz="2800" dirty="0"/>
              <a:t>Phishing attacks</a:t>
            </a:r>
          </a:p>
        </p:txBody>
      </p:sp>
      <p:sp>
        <p:nvSpPr>
          <p:cNvPr id="7" name="TextBox 6">
            <a:extLst>
              <a:ext uri="{FF2B5EF4-FFF2-40B4-BE49-F238E27FC236}">
                <a16:creationId xmlns:a16="http://schemas.microsoft.com/office/drawing/2014/main" id="{E4996257-6386-4F48-9DD7-9D47C82BF058}"/>
              </a:ext>
            </a:extLst>
          </p:cNvPr>
          <p:cNvSpPr txBox="1"/>
          <p:nvPr/>
        </p:nvSpPr>
        <p:spPr>
          <a:xfrm>
            <a:off x="2937510" y="2854928"/>
            <a:ext cx="6094476" cy="1477328"/>
          </a:xfrm>
          <a:prstGeom prst="rect">
            <a:avLst/>
          </a:prstGeom>
          <a:noFill/>
        </p:spPr>
        <p:txBody>
          <a:bodyPr wrap="square">
            <a:spAutoFit/>
          </a:bodyPr>
          <a:lstStyle/>
          <a:p>
            <a:r>
              <a:rPr lang="en-GB" dirty="0"/>
              <a:t>Increasingly, “phishing” emails do more than just impersonate a bank in the effort to steal consumers' information. Thieves may send a spam email message, instant message, or pop-up message that infects the consumer's PC with spyware or ransomware and gives control of it to the thief.</a:t>
            </a:r>
          </a:p>
        </p:txBody>
      </p:sp>
    </p:spTree>
    <p:extLst>
      <p:ext uri="{BB962C8B-B14F-4D97-AF65-F5344CB8AC3E}">
        <p14:creationId xmlns:p14="http://schemas.microsoft.com/office/powerpoint/2010/main" val="292607956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243AFC04-0411-4FF1-BB49-572B2174402D}"/>
              </a:ext>
            </a:extLst>
          </p:cNvPr>
          <p:cNvSpPr txBox="1"/>
          <p:nvPr/>
        </p:nvSpPr>
        <p:spPr>
          <a:xfrm>
            <a:off x="3139059" y="592574"/>
            <a:ext cx="5566410" cy="461665"/>
          </a:xfrm>
          <a:prstGeom prst="rect">
            <a:avLst/>
          </a:prstGeom>
          <a:noFill/>
        </p:spPr>
        <p:txBody>
          <a:bodyPr wrap="square">
            <a:spAutoFit/>
          </a:bodyPr>
          <a:lstStyle/>
          <a:p>
            <a:r>
              <a:rPr lang="en-GB" sz="2400" dirty="0"/>
              <a:t>Distributed denial-of-service (DDoS) attacks</a:t>
            </a:r>
          </a:p>
        </p:txBody>
      </p:sp>
      <p:sp>
        <p:nvSpPr>
          <p:cNvPr id="7" name="TextBox 6">
            <a:extLst>
              <a:ext uri="{FF2B5EF4-FFF2-40B4-BE49-F238E27FC236}">
                <a16:creationId xmlns:a16="http://schemas.microsoft.com/office/drawing/2014/main" id="{E259097A-6C74-4B1E-8CAC-220CF617BEDC}"/>
              </a:ext>
            </a:extLst>
          </p:cNvPr>
          <p:cNvSpPr txBox="1"/>
          <p:nvPr/>
        </p:nvSpPr>
        <p:spPr>
          <a:xfrm>
            <a:off x="3047238" y="2551837"/>
            <a:ext cx="6094476" cy="1754326"/>
          </a:xfrm>
          <a:prstGeom prst="rect">
            <a:avLst/>
          </a:prstGeom>
          <a:noFill/>
        </p:spPr>
        <p:txBody>
          <a:bodyPr wrap="square">
            <a:spAutoFit/>
          </a:bodyPr>
          <a:lstStyle/>
          <a:p>
            <a:r>
              <a:rPr lang="en-GB" dirty="0"/>
              <a:t>In a DoS attack, rapid and continuous online requests are sent to a target server to overload the server's bandwidth. Distributed denial-of-service (DDoS) attacks leverage a wide web of computers or devices infected with malware to launch a coordinated barrage of meaningless online requests, blocking legitimate access</a:t>
            </a:r>
          </a:p>
        </p:txBody>
      </p:sp>
    </p:spTree>
    <p:extLst>
      <p:ext uri="{BB962C8B-B14F-4D97-AF65-F5344CB8AC3E}">
        <p14:creationId xmlns:p14="http://schemas.microsoft.com/office/powerpoint/2010/main" val="185372438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31829C5D-5F40-4AFF-8A01-52B53A8F58F7}"/>
              </a:ext>
            </a:extLst>
          </p:cNvPr>
          <p:cNvSpPr txBox="1"/>
          <p:nvPr/>
        </p:nvSpPr>
        <p:spPr>
          <a:xfrm>
            <a:off x="3047238" y="2551837"/>
            <a:ext cx="6094476" cy="1754326"/>
          </a:xfrm>
          <a:prstGeom prst="rect">
            <a:avLst/>
          </a:prstGeom>
          <a:noFill/>
        </p:spPr>
        <p:txBody>
          <a:bodyPr wrap="square">
            <a:spAutoFit/>
          </a:bodyPr>
          <a:lstStyle/>
          <a:p>
            <a:r>
              <a:rPr lang="en-GB" dirty="0"/>
              <a:t>Ransomware is a malware designed to deny a user or organization access to files on their computer. By encrypting these files and demanding a ransom payment for the decryption key, </a:t>
            </a:r>
            <a:r>
              <a:rPr lang="en-GB" dirty="0" err="1"/>
              <a:t>cyberattackers</a:t>
            </a:r>
            <a:r>
              <a:rPr lang="en-GB" dirty="0"/>
              <a:t> place organizations in a position where paying the ransom is the easiest and cheapest way to regain access to their files.</a:t>
            </a:r>
          </a:p>
        </p:txBody>
      </p:sp>
      <p:sp>
        <p:nvSpPr>
          <p:cNvPr id="7" name="TextBox 6">
            <a:extLst>
              <a:ext uri="{FF2B5EF4-FFF2-40B4-BE49-F238E27FC236}">
                <a16:creationId xmlns:a16="http://schemas.microsoft.com/office/drawing/2014/main" id="{71DD9232-7DD7-419A-B65F-722DBFB8F3E7}"/>
              </a:ext>
            </a:extLst>
          </p:cNvPr>
          <p:cNvSpPr txBox="1"/>
          <p:nvPr/>
        </p:nvSpPr>
        <p:spPr>
          <a:xfrm>
            <a:off x="4491990" y="400550"/>
            <a:ext cx="2155698" cy="523220"/>
          </a:xfrm>
          <a:prstGeom prst="rect">
            <a:avLst/>
          </a:prstGeom>
          <a:noFill/>
        </p:spPr>
        <p:txBody>
          <a:bodyPr wrap="square">
            <a:spAutoFit/>
          </a:bodyPr>
          <a:lstStyle/>
          <a:p>
            <a:r>
              <a:rPr lang="en-GB" sz="2800" dirty="0"/>
              <a:t>Ransomware</a:t>
            </a:r>
          </a:p>
        </p:txBody>
      </p:sp>
    </p:spTree>
    <p:extLst>
      <p:ext uri="{BB962C8B-B14F-4D97-AF65-F5344CB8AC3E}">
        <p14:creationId xmlns:p14="http://schemas.microsoft.com/office/powerpoint/2010/main" val="105642477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5292A4F2-E5C1-4035-8258-15DAF335FC7B}"/>
              </a:ext>
            </a:extLst>
          </p:cNvPr>
          <p:cNvSpPr txBox="1"/>
          <p:nvPr/>
        </p:nvSpPr>
        <p:spPr>
          <a:xfrm>
            <a:off x="3047238" y="2690336"/>
            <a:ext cx="6094476" cy="1477328"/>
          </a:xfrm>
          <a:prstGeom prst="rect">
            <a:avLst/>
          </a:prstGeom>
          <a:noFill/>
        </p:spPr>
        <p:txBody>
          <a:bodyPr wrap="square">
            <a:spAutoFit/>
          </a:bodyPr>
          <a:lstStyle/>
          <a:p>
            <a:r>
              <a:rPr lang="en-GB" dirty="0"/>
              <a:t>While the exploit kit is hosted online, if it breaches your device, it can deploy malware, which does infect your system. Another way hackers can launch an exploit attack is with code that can spread over a network in search of a vulnerability, like the </a:t>
            </a:r>
            <a:r>
              <a:rPr lang="en-GB" dirty="0" err="1"/>
              <a:t>EternalBlue</a:t>
            </a:r>
            <a:r>
              <a:rPr lang="en-GB" dirty="0"/>
              <a:t> and </a:t>
            </a:r>
            <a:r>
              <a:rPr lang="en-GB" dirty="0" err="1"/>
              <a:t>BlueKeep</a:t>
            </a:r>
            <a:r>
              <a:rPr lang="en-GB" dirty="0"/>
              <a:t> vulnerabilities.</a:t>
            </a:r>
          </a:p>
        </p:txBody>
      </p:sp>
      <p:sp>
        <p:nvSpPr>
          <p:cNvPr id="7" name="TextBox 6">
            <a:extLst>
              <a:ext uri="{FF2B5EF4-FFF2-40B4-BE49-F238E27FC236}">
                <a16:creationId xmlns:a16="http://schemas.microsoft.com/office/drawing/2014/main" id="{ED669ACD-FEC1-4579-B9AD-330C68A1EB3D}"/>
              </a:ext>
            </a:extLst>
          </p:cNvPr>
          <p:cNvSpPr txBox="1"/>
          <p:nvPr/>
        </p:nvSpPr>
        <p:spPr>
          <a:xfrm>
            <a:off x="4802886" y="693158"/>
            <a:ext cx="1671066" cy="523220"/>
          </a:xfrm>
          <a:prstGeom prst="rect">
            <a:avLst/>
          </a:prstGeom>
          <a:noFill/>
        </p:spPr>
        <p:txBody>
          <a:bodyPr wrap="square">
            <a:spAutoFit/>
          </a:bodyPr>
          <a:lstStyle/>
          <a:p>
            <a:r>
              <a:rPr lang="en-GB" sz="2800" dirty="0"/>
              <a:t>exploit kit</a:t>
            </a:r>
          </a:p>
        </p:txBody>
      </p:sp>
    </p:spTree>
    <p:extLst>
      <p:ext uri="{BB962C8B-B14F-4D97-AF65-F5344CB8AC3E}">
        <p14:creationId xmlns:p14="http://schemas.microsoft.com/office/powerpoint/2010/main" val="139360632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07D4A9DA-E617-4634-9CB8-54AFE22D026C}"/>
              </a:ext>
            </a:extLst>
          </p:cNvPr>
          <p:cNvSpPr txBox="1"/>
          <p:nvPr/>
        </p:nvSpPr>
        <p:spPr>
          <a:xfrm>
            <a:off x="4451379" y="890023"/>
            <a:ext cx="1985997" cy="646331"/>
          </a:xfrm>
          <a:prstGeom prst="rect">
            <a:avLst/>
          </a:prstGeom>
          <a:noFill/>
        </p:spPr>
        <p:txBody>
          <a:bodyPr wrap="square">
            <a:spAutoFit/>
          </a:bodyPr>
          <a:lstStyle/>
          <a:p>
            <a:r>
              <a:rPr lang="en-GB" sz="3600" dirty="0"/>
              <a:t>malware</a:t>
            </a:r>
          </a:p>
        </p:txBody>
      </p:sp>
      <p:sp>
        <p:nvSpPr>
          <p:cNvPr id="5" name="TextBox 4">
            <a:extLst>
              <a:ext uri="{FF2B5EF4-FFF2-40B4-BE49-F238E27FC236}">
                <a16:creationId xmlns:a16="http://schemas.microsoft.com/office/drawing/2014/main" id="{52FB5327-12FB-4EA3-A396-F1E6BEE1E144}"/>
              </a:ext>
            </a:extLst>
          </p:cNvPr>
          <p:cNvSpPr txBox="1"/>
          <p:nvPr/>
        </p:nvSpPr>
        <p:spPr>
          <a:xfrm>
            <a:off x="2160270" y="2790920"/>
            <a:ext cx="6094476" cy="1477328"/>
          </a:xfrm>
          <a:prstGeom prst="rect">
            <a:avLst/>
          </a:prstGeom>
          <a:noFill/>
        </p:spPr>
        <p:txBody>
          <a:bodyPr wrap="square">
            <a:spAutoFit/>
          </a:bodyPr>
          <a:lstStyle/>
          <a:p>
            <a:r>
              <a:rPr lang="en-GB" b="0" i="0" dirty="0">
                <a:effectLst/>
                <a:latin typeface="Google Sans"/>
              </a:rPr>
              <a:t>Malware (short for “malicious software”) is a file or code, typically delivered over a network, that infects, explores, steals or conducts virtually any </a:t>
            </a:r>
            <a:r>
              <a:rPr lang="en-GB" b="0" i="0" dirty="0" err="1">
                <a:effectLst/>
                <a:latin typeface="Google Sans"/>
              </a:rPr>
              <a:t>behavior</a:t>
            </a:r>
            <a:r>
              <a:rPr lang="en-GB" b="0" i="0" dirty="0">
                <a:effectLst/>
                <a:latin typeface="Google Sans"/>
              </a:rPr>
              <a:t> an attacker wants. And because malware comes in so many variants, there are numerous methods to infect computer systems.</a:t>
            </a:r>
            <a:endParaRPr lang="en-GB" dirty="0"/>
          </a:p>
        </p:txBody>
      </p:sp>
    </p:spTree>
    <p:extLst>
      <p:ext uri="{BB962C8B-B14F-4D97-AF65-F5344CB8AC3E}">
        <p14:creationId xmlns:p14="http://schemas.microsoft.com/office/powerpoint/2010/main" val="424111107"/>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C24284C9-DE0A-4677-9615-63278ECF9F02}"/>
              </a:ext>
            </a:extLst>
          </p:cNvPr>
          <p:cNvSpPr txBox="1"/>
          <p:nvPr/>
        </p:nvSpPr>
        <p:spPr>
          <a:xfrm>
            <a:off x="3047238" y="2828836"/>
            <a:ext cx="6094476" cy="1200329"/>
          </a:xfrm>
          <a:prstGeom prst="rect">
            <a:avLst/>
          </a:prstGeom>
          <a:noFill/>
        </p:spPr>
        <p:txBody>
          <a:bodyPr wrap="square">
            <a:spAutoFit/>
          </a:bodyPr>
          <a:lstStyle/>
          <a:p>
            <a:r>
              <a:rPr lang="en-GB" dirty="0" err="1"/>
              <a:t>Malvertising</a:t>
            </a:r>
            <a:r>
              <a:rPr lang="en-GB" dirty="0"/>
              <a:t> is a malicious attack that involves injecting harmful code into legitimate online advertising networks. These deceptive ads are then unknowingly displayed to users, leading them to unsafe destinations.</a:t>
            </a:r>
          </a:p>
        </p:txBody>
      </p:sp>
      <p:sp>
        <p:nvSpPr>
          <p:cNvPr id="7" name="TextBox 6">
            <a:extLst>
              <a:ext uri="{FF2B5EF4-FFF2-40B4-BE49-F238E27FC236}">
                <a16:creationId xmlns:a16="http://schemas.microsoft.com/office/drawing/2014/main" id="{E3A81B72-9690-4939-88C7-8BC29D551870}"/>
              </a:ext>
            </a:extLst>
          </p:cNvPr>
          <p:cNvSpPr txBox="1"/>
          <p:nvPr/>
        </p:nvSpPr>
        <p:spPr>
          <a:xfrm>
            <a:off x="4684014" y="775454"/>
            <a:ext cx="2073402" cy="461665"/>
          </a:xfrm>
          <a:prstGeom prst="rect">
            <a:avLst/>
          </a:prstGeom>
          <a:noFill/>
        </p:spPr>
        <p:txBody>
          <a:bodyPr wrap="square">
            <a:spAutoFit/>
          </a:bodyPr>
          <a:lstStyle/>
          <a:p>
            <a:r>
              <a:rPr lang="en-GB" sz="2400" dirty="0" err="1"/>
              <a:t>Malvertising</a:t>
            </a:r>
            <a:endParaRPr lang="en-GB" sz="2400" dirty="0"/>
          </a:p>
        </p:txBody>
      </p:sp>
    </p:spTree>
    <p:extLst>
      <p:ext uri="{BB962C8B-B14F-4D97-AF65-F5344CB8AC3E}">
        <p14:creationId xmlns:p14="http://schemas.microsoft.com/office/powerpoint/2010/main" val="1110517204"/>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34D986FE-84BD-4EA2-AD3B-82CCE24FDFA3}"/>
              </a:ext>
            </a:extLst>
          </p:cNvPr>
          <p:cNvSpPr txBox="1"/>
          <p:nvPr/>
        </p:nvSpPr>
        <p:spPr>
          <a:xfrm>
            <a:off x="3048762" y="2890165"/>
            <a:ext cx="6094476" cy="1477328"/>
          </a:xfrm>
          <a:prstGeom prst="rect">
            <a:avLst/>
          </a:prstGeom>
          <a:noFill/>
        </p:spPr>
        <p:txBody>
          <a:bodyPr wrap="square">
            <a:spAutoFit/>
          </a:bodyPr>
          <a:lstStyle/>
          <a:p>
            <a:r>
              <a:rPr lang="en-GB" dirty="0"/>
              <a:t>Use anti-virus software or a complete internet security solution, like Kaspersky Total Security. For your Android mobile, consider Kaspersky Internet Security for Android. Research apps and software by reading user reviews. Read developer descriptions before you download apps and software.</a:t>
            </a:r>
          </a:p>
        </p:txBody>
      </p:sp>
      <p:sp>
        <p:nvSpPr>
          <p:cNvPr id="7" name="TextBox 6">
            <a:extLst>
              <a:ext uri="{FF2B5EF4-FFF2-40B4-BE49-F238E27FC236}">
                <a16:creationId xmlns:a16="http://schemas.microsoft.com/office/drawing/2014/main" id="{C33F1B97-9C90-4B9B-AD37-C401C98CD161}"/>
              </a:ext>
            </a:extLst>
          </p:cNvPr>
          <p:cNvSpPr txBox="1"/>
          <p:nvPr/>
        </p:nvSpPr>
        <p:spPr>
          <a:xfrm>
            <a:off x="3659886" y="1214366"/>
            <a:ext cx="3920490" cy="369332"/>
          </a:xfrm>
          <a:prstGeom prst="rect">
            <a:avLst/>
          </a:prstGeom>
          <a:noFill/>
        </p:spPr>
        <p:txBody>
          <a:bodyPr wrap="square">
            <a:spAutoFit/>
          </a:bodyPr>
          <a:lstStyle/>
          <a:p>
            <a:r>
              <a:rPr lang="en-GB" dirty="0"/>
              <a:t>How can a computer virus be stopped?</a:t>
            </a:r>
          </a:p>
        </p:txBody>
      </p:sp>
    </p:spTree>
    <p:extLst>
      <p:ext uri="{BB962C8B-B14F-4D97-AF65-F5344CB8AC3E}">
        <p14:creationId xmlns:p14="http://schemas.microsoft.com/office/powerpoint/2010/main" val="621311864"/>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a:extLst>
              <a:ext uri="{FF2B5EF4-FFF2-40B4-BE49-F238E27FC236}">
                <a16:creationId xmlns:a16="http://schemas.microsoft.com/office/drawing/2014/main" id="{89B2C0C1-4D4E-4014-B9F0-4699D631D663}"/>
              </a:ext>
            </a:extLst>
          </p:cNvPr>
          <p:cNvSpPr txBox="1"/>
          <p:nvPr/>
        </p:nvSpPr>
        <p:spPr>
          <a:xfrm>
            <a:off x="2765298" y="508939"/>
            <a:ext cx="5299710" cy="461665"/>
          </a:xfrm>
          <a:prstGeom prst="rect">
            <a:avLst/>
          </a:prstGeom>
          <a:noFill/>
        </p:spPr>
        <p:txBody>
          <a:bodyPr wrap="square">
            <a:spAutoFit/>
          </a:bodyPr>
          <a:lstStyle/>
          <a:p>
            <a:r>
              <a:rPr lang="en-GB" sz="2400" dirty="0"/>
              <a:t>What are the main types of vulnerability</a:t>
            </a:r>
          </a:p>
        </p:txBody>
      </p:sp>
      <p:sp>
        <p:nvSpPr>
          <p:cNvPr id="9" name="TextBox 8">
            <a:extLst>
              <a:ext uri="{FF2B5EF4-FFF2-40B4-BE49-F238E27FC236}">
                <a16:creationId xmlns:a16="http://schemas.microsoft.com/office/drawing/2014/main" id="{C28CC431-DF5A-43A6-8160-DC1F9304CDDF}"/>
              </a:ext>
            </a:extLst>
          </p:cNvPr>
          <p:cNvSpPr txBox="1"/>
          <p:nvPr/>
        </p:nvSpPr>
        <p:spPr>
          <a:xfrm>
            <a:off x="3935730" y="2309860"/>
            <a:ext cx="2958846" cy="400110"/>
          </a:xfrm>
          <a:prstGeom prst="rect">
            <a:avLst/>
          </a:prstGeom>
          <a:noFill/>
        </p:spPr>
        <p:txBody>
          <a:bodyPr wrap="square">
            <a:spAutoFit/>
          </a:bodyPr>
          <a:lstStyle/>
          <a:p>
            <a:r>
              <a:rPr lang="en-GB" sz="2000" b="0" i="0" dirty="0">
                <a:effectLst/>
                <a:latin typeface="Roboto" panose="020B0604020202020204" pitchFamily="2" charset="0"/>
              </a:rPr>
              <a:t>Network vulnerabilities</a:t>
            </a:r>
            <a:endParaRPr lang="en-GB" sz="2000" dirty="0"/>
          </a:p>
        </p:txBody>
      </p:sp>
      <p:sp>
        <p:nvSpPr>
          <p:cNvPr id="11" name="TextBox 10">
            <a:extLst>
              <a:ext uri="{FF2B5EF4-FFF2-40B4-BE49-F238E27FC236}">
                <a16:creationId xmlns:a16="http://schemas.microsoft.com/office/drawing/2014/main" id="{445DC0DF-CB44-4B4D-B85B-4B440EA5C791}"/>
              </a:ext>
            </a:extLst>
          </p:cNvPr>
          <p:cNvSpPr txBox="1"/>
          <p:nvPr/>
        </p:nvSpPr>
        <p:spPr>
          <a:xfrm>
            <a:off x="4261485" y="3565022"/>
            <a:ext cx="2417064" cy="400110"/>
          </a:xfrm>
          <a:prstGeom prst="rect">
            <a:avLst/>
          </a:prstGeom>
          <a:noFill/>
        </p:spPr>
        <p:txBody>
          <a:bodyPr wrap="square">
            <a:spAutoFit/>
          </a:bodyPr>
          <a:lstStyle/>
          <a:p>
            <a:r>
              <a:rPr lang="en-GB" sz="2000" b="0" i="0" dirty="0">
                <a:effectLst/>
                <a:latin typeface="Roboto" panose="02000000000000000000" pitchFamily="2" charset="0"/>
              </a:rPr>
              <a:t>Operating system</a:t>
            </a:r>
            <a:endParaRPr lang="en-GB" sz="2000" dirty="0"/>
          </a:p>
        </p:txBody>
      </p:sp>
      <p:sp>
        <p:nvSpPr>
          <p:cNvPr id="13" name="TextBox 12">
            <a:extLst>
              <a:ext uri="{FF2B5EF4-FFF2-40B4-BE49-F238E27FC236}">
                <a16:creationId xmlns:a16="http://schemas.microsoft.com/office/drawing/2014/main" id="{C5F3BD63-02F6-49EF-BCE2-AFE01E06F704}"/>
              </a:ext>
            </a:extLst>
          </p:cNvPr>
          <p:cNvSpPr txBox="1"/>
          <p:nvPr/>
        </p:nvSpPr>
        <p:spPr>
          <a:xfrm>
            <a:off x="4151757" y="2737402"/>
            <a:ext cx="2526792" cy="400110"/>
          </a:xfrm>
          <a:prstGeom prst="rect">
            <a:avLst/>
          </a:prstGeom>
          <a:noFill/>
        </p:spPr>
        <p:txBody>
          <a:bodyPr wrap="square">
            <a:spAutoFit/>
          </a:bodyPr>
          <a:lstStyle/>
          <a:p>
            <a:r>
              <a:rPr lang="en-GB" sz="2000" dirty="0"/>
              <a:t>Process vulnerabilities</a:t>
            </a:r>
          </a:p>
        </p:txBody>
      </p:sp>
      <p:sp>
        <p:nvSpPr>
          <p:cNvPr id="15" name="TextBox 14">
            <a:extLst>
              <a:ext uri="{FF2B5EF4-FFF2-40B4-BE49-F238E27FC236}">
                <a16:creationId xmlns:a16="http://schemas.microsoft.com/office/drawing/2014/main" id="{3DADD00B-AFC9-47EC-B3B5-91C31FBDBAD6}"/>
              </a:ext>
            </a:extLst>
          </p:cNvPr>
          <p:cNvSpPr txBox="1"/>
          <p:nvPr/>
        </p:nvSpPr>
        <p:spPr>
          <a:xfrm>
            <a:off x="4080891" y="3183590"/>
            <a:ext cx="2778252" cy="400110"/>
          </a:xfrm>
          <a:prstGeom prst="rect">
            <a:avLst/>
          </a:prstGeom>
          <a:noFill/>
        </p:spPr>
        <p:txBody>
          <a:bodyPr wrap="square">
            <a:spAutoFit/>
          </a:bodyPr>
          <a:lstStyle/>
          <a:p>
            <a:r>
              <a:rPr lang="en-GB" sz="2000" b="0" i="0" dirty="0">
                <a:effectLst/>
                <a:latin typeface="Roboto" panose="02000000000000000000" pitchFamily="2" charset="0"/>
              </a:rPr>
              <a:t>Human vulnerabilities</a:t>
            </a:r>
            <a:endParaRPr lang="en-GB" sz="2000" dirty="0"/>
          </a:p>
        </p:txBody>
      </p:sp>
    </p:spTree>
    <p:extLst>
      <p:ext uri="{BB962C8B-B14F-4D97-AF65-F5344CB8AC3E}">
        <p14:creationId xmlns:p14="http://schemas.microsoft.com/office/powerpoint/2010/main" val="1541555054"/>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92A3698A-4D65-4302-BA65-9A6E431D7E6A}"/>
              </a:ext>
            </a:extLst>
          </p:cNvPr>
          <p:cNvSpPr txBox="1"/>
          <p:nvPr/>
        </p:nvSpPr>
        <p:spPr>
          <a:xfrm>
            <a:off x="4360545" y="519422"/>
            <a:ext cx="3119247" cy="461665"/>
          </a:xfrm>
          <a:prstGeom prst="rect">
            <a:avLst/>
          </a:prstGeom>
          <a:noFill/>
        </p:spPr>
        <p:txBody>
          <a:bodyPr wrap="square">
            <a:spAutoFit/>
          </a:bodyPr>
          <a:lstStyle/>
          <a:p>
            <a:r>
              <a:rPr lang="en-GB" sz="2400" dirty="0"/>
              <a:t>Network</a:t>
            </a:r>
            <a:r>
              <a:rPr lang="en-GB" dirty="0"/>
              <a:t> </a:t>
            </a:r>
            <a:r>
              <a:rPr lang="en-GB" sz="2400" dirty="0"/>
              <a:t>vulnerabilities</a:t>
            </a:r>
            <a:endParaRPr lang="en-GB" dirty="0"/>
          </a:p>
        </p:txBody>
      </p:sp>
      <p:sp>
        <p:nvSpPr>
          <p:cNvPr id="7" name="TextBox 6">
            <a:extLst>
              <a:ext uri="{FF2B5EF4-FFF2-40B4-BE49-F238E27FC236}">
                <a16:creationId xmlns:a16="http://schemas.microsoft.com/office/drawing/2014/main" id="{6E9EF0DD-395C-493F-BF7E-75F4106B742A}"/>
              </a:ext>
            </a:extLst>
          </p:cNvPr>
          <p:cNvSpPr txBox="1"/>
          <p:nvPr/>
        </p:nvSpPr>
        <p:spPr>
          <a:xfrm>
            <a:off x="3047238" y="2551837"/>
            <a:ext cx="6094476" cy="1754326"/>
          </a:xfrm>
          <a:prstGeom prst="rect">
            <a:avLst/>
          </a:prstGeom>
          <a:noFill/>
        </p:spPr>
        <p:txBody>
          <a:bodyPr wrap="square">
            <a:spAutoFit/>
          </a:bodyPr>
          <a:lstStyle/>
          <a:p>
            <a:r>
              <a:rPr lang="en-GB" dirty="0"/>
              <a:t>Network vulnerabilities are weaknesses within an organization’s hardware or software infrastructure that allow </a:t>
            </a:r>
            <a:r>
              <a:rPr lang="en-GB" dirty="0" err="1"/>
              <a:t>cyberattackers</a:t>
            </a:r>
            <a:r>
              <a:rPr lang="en-GB" dirty="0"/>
              <a:t> to gain access and cause harm. These areas of exposure can range from poorly-protected wireless access all the way to misconfigured firewalls that don’t guard the network at large. </a:t>
            </a:r>
          </a:p>
        </p:txBody>
      </p:sp>
    </p:spTree>
    <p:extLst>
      <p:ext uri="{BB962C8B-B14F-4D97-AF65-F5344CB8AC3E}">
        <p14:creationId xmlns:p14="http://schemas.microsoft.com/office/powerpoint/2010/main" val="3949359316"/>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FA47ED70-67B6-41B5-BF5F-28340DCB4EC5}"/>
              </a:ext>
            </a:extLst>
          </p:cNvPr>
          <p:cNvSpPr txBox="1"/>
          <p:nvPr/>
        </p:nvSpPr>
        <p:spPr>
          <a:xfrm>
            <a:off x="3047238" y="2136339"/>
            <a:ext cx="6094476" cy="2585323"/>
          </a:xfrm>
          <a:prstGeom prst="rect">
            <a:avLst/>
          </a:prstGeom>
          <a:noFill/>
        </p:spPr>
        <p:txBody>
          <a:bodyPr wrap="square">
            <a:spAutoFit/>
          </a:bodyPr>
          <a:lstStyle/>
          <a:p>
            <a:r>
              <a:rPr lang="en-GB" dirty="0"/>
              <a:t>Operating system (OS) vulnerabilities are exposures within an OS that allow </a:t>
            </a:r>
            <a:r>
              <a:rPr lang="en-GB" dirty="0" err="1"/>
              <a:t>cyberattackers</a:t>
            </a:r>
            <a:r>
              <a:rPr lang="en-GB" dirty="0"/>
              <a:t> to cause damage on any device where the OS is installed. An example of an attack that takes advantage of OS vulnerabilities is a Denial of Service (DoS) attack, where repeated fake requests clog a system so it becomes overloaded.  Unpatched and outdated software also creates OS vulnerabilities, because the system running the application is exposed,  sometimes endangering the entire network.</a:t>
            </a:r>
          </a:p>
        </p:txBody>
      </p:sp>
      <p:sp>
        <p:nvSpPr>
          <p:cNvPr id="9" name="TextBox 8">
            <a:extLst>
              <a:ext uri="{FF2B5EF4-FFF2-40B4-BE49-F238E27FC236}">
                <a16:creationId xmlns:a16="http://schemas.microsoft.com/office/drawing/2014/main" id="{818524D9-8B94-4323-BDEA-FCD3155753F4}"/>
              </a:ext>
            </a:extLst>
          </p:cNvPr>
          <p:cNvSpPr txBox="1"/>
          <p:nvPr/>
        </p:nvSpPr>
        <p:spPr>
          <a:xfrm>
            <a:off x="4199382" y="565142"/>
            <a:ext cx="2402586" cy="461665"/>
          </a:xfrm>
          <a:prstGeom prst="rect">
            <a:avLst/>
          </a:prstGeom>
          <a:noFill/>
        </p:spPr>
        <p:txBody>
          <a:bodyPr wrap="square">
            <a:spAutoFit/>
          </a:bodyPr>
          <a:lstStyle/>
          <a:p>
            <a:r>
              <a:rPr lang="en-GB" sz="2400" dirty="0"/>
              <a:t>Operating system </a:t>
            </a:r>
          </a:p>
        </p:txBody>
      </p:sp>
    </p:spTree>
    <p:extLst>
      <p:ext uri="{BB962C8B-B14F-4D97-AF65-F5344CB8AC3E}">
        <p14:creationId xmlns:p14="http://schemas.microsoft.com/office/powerpoint/2010/main" val="128228352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a:extLst>
              <a:ext uri="{FF2B5EF4-FFF2-40B4-BE49-F238E27FC236}">
                <a16:creationId xmlns:a16="http://schemas.microsoft.com/office/drawing/2014/main" id="{F35E2CE6-758C-45B6-8806-19C2CAF4526C}"/>
              </a:ext>
            </a:extLst>
          </p:cNvPr>
          <p:cNvSpPr txBox="1"/>
          <p:nvPr/>
        </p:nvSpPr>
        <p:spPr>
          <a:xfrm>
            <a:off x="3048762" y="2690336"/>
            <a:ext cx="6094476" cy="1477328"/>
          </a:xfrm>
          <a:prstGeom prst="rect">
            <a:avLst/>
          </a:prstGeom>
          <a:noFill/>
        </p:spPr>
        <p:txBody>
          <a:bodyPr wrap="square">
            <a:spAutoFit/>
          </a:bodyPr>
          <a:lstStyle/>
          <a:p>
            <a:pPr algn="l"/>
            <a:r>
              <a:rPr lang="en-GB" b="0" i="0" dirty="0">
                <a:effectLst/>
                <a:latin typeface="Roboto" panose="02000000000000000000" pitchFamily="2" charset="0"/>
              </a:rPr>
              <a:t>Process vulnerabilities are created when procedures that are supposed to act as security measures are insufficient. One of the most common process vulnerabilities is an authentication weakness, where users, and even IT administrators, use weak passwords.</a:t>
            </a:r>
          </a:p>
        </p:txBody>
      </p:sp>
      <p:sp>
        <p:nvSpPr>
          <p:cNvPr id="9" name="TextBox 8">
            <a:extLst>
              <a:ext uri="{FF2B5EF4-FFF2-40B4-BE49-F238E27FC236}">
                <a16:creationId xmlns:a16="http://schemas.microsoft.com/office/drawing/2014/main" id="{636053BE-25A8-4C95-BA39-6C9134FDA154}"/>
              </a:ext>
            </a:extLst>
          </p:cNvPr>
          <p:cNvSpPr txBox="1"/>
          <p:nvPr/>
        </p:nvSpPr>
        <p:spPr>
          <a:xfrm>
            <a:off x="4107942" y="620006"/>
            <a:ext cx="3271266" cy="461665"/>
          </a:xfrm>
          <a:prstGeom prst="rect">
            <a:avLst/>
          </a:prstGeom>
          <a:noFill/>
        </p:spPr>
        <p:txBody>
          <a:bodyPr wrap="square">
            <a:spAutoFit/>
          </a:bodyPr>
          <a:lstStyle/>
          <a:p>
            <a:r>
              <a:rPr lang="en-GB" sz="2400" b="0" i="0" dirty="0">
                <a:effectLst/>
                <a:latin typeface="Roboto" panose="02000000000000000000" pitchFamily="2" charset="0"/>
              </a:rPr>
              <a:t>Process vulnerabilities</a:t>
            </a:r>
            <a:endParaRPr lang="en-GB" sz="2400" dirty="0"/>
          </a:p>
        </p:txBody>
      </p:sp>
    </p:spTree>
    <p:extLst>
      <p:ext uri="{BB962C8B-B14F-4D97-AF65-F5344CB8AC3E}">
        <p14:creationId xmlns:p14="http://schemas.microsoft.com/office/powerpoint/2010/main" val="1455114667"/>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60471133-FC4B-4F32-A1E1-4B156A886531}"/>
              </a:ext>
            </a:extLst>
          </p:cNvPr>
          <p:cNvSpPr txBox="1"/>
          <p:nvPr/>
        </p:nvSpPr>
        <p:spPr>
          <a:xfrm>
            <a:off x="3047238" y="2274838"/>
            <a:ext cx="6094476" cy="2308324"/>
          </a:xfrm>
          <a:prstGeom prst="rect">
            <a:avLst/>
          </a:prstGeom>
          <a:noFill/>
        </p:spPr>
        <p:txBody>
          <a:bodyPr wrap="square">
            <a:spAutoFit/>
          </a:bodyPr>
          <a:lstStyle/>
          <a:p>
            <a:pPr algn="l"/>
            <a:r>
              <a:rPr lang="en-GB" b="0" i="0" dirty="0">
                <a:effectLst/>
                <a:latin typeface="Roboto" panose="02000000000000000000" pitchFamily="2" charset="0"/>
              </a:rPr>
              <a:t>Human vulnerabilities are created by user errors that can expose networks, hardware, and sensitive data to malicious actors. They arguably pose the most significant threat, particularly because of the increase in remote and mobile workers. Examples of human vulnerability in security are opening an email attachment infected with malware, or not installing software updates on mobile devices.</a:t>
            </a:r>
          </a:p>
        </p:txBody>
      </p:sp>
      <p:sp>
        <p:nvSpPr>
          <p:cNvPr id="7" name="TextBox 6">
            <a:extLst>
              <a:ext uri="{FF2B5EF4-FFF2-40B4-BE49-F238E27FC236}">
                <a16:creationId xmlns:a16="http://schemas.microsoft.com/office/drawing/2014/main" id="{C34E9D13-F09D-4D0C-BEE0-551B0CEE3C48}"/>
              </a:ext>
            </a:extLst>
          </p:cNvPr>
          <p:cNvSpPr txBox="1"/>
          <p:nvPr/>
        </p:nvSpPr>
        <p:spPr>
          <a:xfrm>
            <a:off x="3778758" y="729734"/>
            <a:ext cx="3445002" cy="461665"/>
          </a:xfrm>
          <a:prstGeom prst="rect">
            <a:avLst/>
          </a:prstGeom>
          <a:noFill/>
        </p:spPr>
        <p:txBody>
          <a:bodyPr wrap="square">
            <a:spAutoFit/>
          </a:bodyPr>
          <a:lstStyle/>
          <a:p>
            <a:r>
              <a:rPr lang="en-GB" sz="2400" b="0" i="0" dirty="0">
                <a:effectLst/>
                <a:latin typeface="Roboto" panose="02000000000000000000" pitchFamily="2" charset="0"/>
              </a:rPr>
              <a:t>Human vulnerabilities </a:t>
            </a:r>
            <a:endParaRPr lang="en-GB" sz="2400" dirty="0"/>
          </a:p>
        </p:txBody>
      </p:sp>
    </p:spTree>
    <p:extLst>
      <p:ext uri="{BB962C8B-B14F-4D97-AF65-F5344CB8AC3E}">
        <p14:creationId xmlns:p14="http://schemas.microsoft.com/office/powerpoint/2010/main" val="2699903438"/>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5FB614E4-BDFD-4739-9C8C-273F95733F68}"/>
              </a:ext>
            </a:extLst>
          </p:cNvPr>
          <p:cNvSpPr txBox="1"/>
          <p:nvPr/>
        </p:nvSpPr>
        <p:spPr>
          <a:xfrm>
            <a:off x="779907" y="1886540"/>
            <a:ext cx="9498330" cy="4524315"/>
          </a:xfrm>
          <a:prstGeom prst="rect">
            <a:avLst/>
          </a:prstGeom>
          <a:noFill/>
        </p:spPr>
        <p:txBody>
          <a:bodyPr wrap="square">
            <a:spAutoFit/>
          </a:bodyPr>
          <a:lstStyle/>
          <a:p>
            <a:r>
              <a:rPr lang="en-GB" dirty="0"/>
              <a:t>Human error – When end users fall victim to phishing and other social engineering tactics, they become one of the biggest causes of vulnerabilities in security.</a:t>
            </a:r>
          </a:p>
          <a:p>
            <a:endParaRPr lang="en-GB" dirty="0"/>
          </a:p>
          <a:p>
            <a:r>
              <a:rPr lang="en-GB" dirty="0"/>
              <a:t>Software bugs – These are flaws in a code that cybercriminals can use to gain unauthorized access to hardware, software, data, or other assets in an organization’s network. sensitive data and </a:t>
            </a:r>
          </a:p>
          <a:p>
            <a:r>
              <a:rPr lang="en-GB" dirty="0"/>
              <a:t>perform unauthorized actions, which are considered unethical or illegal.</a:t>
            </a:r>
          </a:p>
          <a:p>
            <a:endParaRPr lang="en-GB" dirty="0"/>
          </a:p>
          <a:p>
            <a:r>
              <a:rPr lang="en-GB" dirty="0"/>
              <a:t>System complexity – When a system is too complex, it causes vulnerability because there’s an increased likelihood of misconfigurations, flaws, or unwanted network access.</a:t>
            </a:r>
          </a:p>
          <a:p>
            <a:endParaRPr lang="en-GB" dirty="0"/>
          </a:p>
          <a:p>
            <a:r>
              <a:rPr lang="en-GB" dirty="0"/>
              <a:t>Increased connectivity – Having so many remote devices connected to a network creates new access points for attacks. </a:t>
            </a:r>
          </a:p>
          <a:p>
            <a:endParaRPr lang="en-GB" dirty="0"/>
          </a:p>
          <a:p>
            <a:r>
              <a:rPr lang="en-GB" dirty="0"/>
              <a:t>Poor access control – improperly managing user roles, like providing some users more access than they need to data and systems or not closing accounts for old employees, makes networks vulnerable from both inside and outside breaches.</a:t>
            </a:r>
          </a:p>
        </p:txBody>
      </p:sp>
      <p:sp>
        <p:nvSpPr>
          <p:cNvPr id="7" name="TextBox 6">
            <a:extLst>
              <a:ext uri="{FF2B5EF4-FFF2-40B4-BE49-F238E27FC236}">
                <a16:creationId xmlns:a16="http://schemas.microsoft.com/office/drawing/2014/main" id="{0FEC14D5-8482-4DE3-AF66-06E50433DE58}"/>
              </a:ext>
            </a:extLst>
          </p:cNvPr>
          <p:cNvSpPr txBox="1"/>
          <p:nvPr/>
        </p:nvSpPr>
        <p:spPr>
          <a:xfrm>
            <a:off x="3897630" y="336542"/>
            <a:ext cx="4021074" cy="461665"/>
          </a:xfrm>
          <a:prstGeom prst="rect">
            <a:avLst/>
          </a:prstGeom>
          <a:noFill/>
        </p:spPr>
        <p:txBody>
          <a:bodyPr wrap="square">
            <a:spAutoFit/>
          </a:bodyPr>
          <a:lstStyle/>
          <a:p>
            <a:r>
              <a:rPr lang="en-GB" sz="2400" dirty="0"/>
              <a:t>What Causes Vulnerabilities?</a:t>
            </a:r>
          </a:p>
        </p:txBody>
      </p:sp>
    </p:spTree>
    <p:extLst>
      <p:ext uri="{BB962C8B-B14F-4D97-AF65-F5344CB8AC3E}">
        <p14:creationId xmlns:p14="http://schemas.microsoft.com/office/powerpoint/2010/main" val="181701188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08FAF2B3-A5C8-409F-B411-3A902A687D84}"/>
              </a:ext>
            </a:extLst>
          </p:cNvPr>
          <p:cNvSpPr txBox="1"/>
          <p:nvPr/>
        </p:nvSpPr>
        <p:spPr>
          <a:xfrm>
            <a:off x="3047238" y="2136339"/>
            <a:ext cx="6094476" cy="2308324"/>
          </a:xfrm>
          <a:prstGeom prst="rect">
            <a:avLst/>
          </a:prstGeom>
          <a:noFill/>
        </p:spPr>
        <p:txBody>
          <a:bodyPr wrap="square">
            <a:spAutoFit/>
          </a:bodyPr>
          <a:lstStyle/>
          <a:p>
            <a:r>
              <a:rPr lang="en-GB" dirty="0"/>
              <a:t>This type of computer virus is normally found in Microsoft Office programs. Word and Excel files are </a:t>
            </a:r>
            <a:r>
              <a:rPr lang="en-GB" dirty="0" err="1"/>
              <a:t>favorite</a:t>
            </a:r>
            <a:r>
              <a:rPr lang="en-GB" dirty="0"/>
              <a:t> places for macro viruses to embed themselves. Like most other viruses (except </a:t>
            </a:r>
            <a:r>
              <a:rPr lang="en-GB" dirty="0" err="1"/>
              <a:t>spacefillers</a:t>
            </a:r>
            <a:r>
              <a:rPr lang="en-GB" dirty="0"/>
              <a:t> – more on these later) macro viruses increase the size of files when they infect them, as they attach their own code. Once a macro virus infects a file, it can easily spread to other computers when that file is shared, for example via email.</a:t>
            </a:r>
          </a:p>
        </p:txBody>
      </p:sp>
      <p:sp>
        <p:nvSpPr>
          <p:cNvPr id="7" name="TextBox 6">
            <a:extLst>
              <a:ext uri="{FF2B5EF4-FFF2-40B4-BE49-F238E27FC236}">
                <a16:creationId xmlns:a16="http://schemas.microsoft.com/office/drawing/2014/main" id="{BB2A0356-CEC5-4F49-B884-BF3352F3799D}"/>
              </a:ext>
            </a:extLst>
          </p:cNvPr>
          <p:cNvSpPr txBox="1"/>
          <p:nvPr/>
        </p:nvSpPr>
        <p:spPr>
          <a:xfrm>
            <a:off x="4647438" y="501134"/>
            <a:ext cx="1735074" cy="461665"/>
          </a:xfrm>
          <a:prstGeom prst="rect">
            <a:avLst/>
          </a:prstGeom>
          <a:noFill/>
        </p:spPr>
        <p:txBody>
          <a:bodyPr wrap="square">
            <a:spAutoFit/>
          </a:bodyPr>
          <a:lstStyle/>
          <a:p>
            <a:r>
              <a:rPr lang="en-GB" sz="2400" dirty="0"/>
              <a:t>Macro Virus </a:t>
            </a:r>
          </a:p>
        </p:txBody>
      </p:sp>
    </p:spTree>
    <p:extLst>
      <p:ext uri="{BB962C8B-B14F-4D97-AF65-F5344CB8AC3E}">
        <p14:creationId xmlns:p14="http://schemas.microsoft.com/office/powerpoint/2010/main" val="341475412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C88F22E7-F3B2-4228-8C8A-46EF70A8F8D7}"/>
              </a:ext>
            </a:extLst>
          </p:cNvPr>
          <p:cNvSpPr txBox="1"/>
          <p:nvPr/>
        </p:nvSpPr>
        <p:spPr>
          <a:xfrm>
            <a:off x="4008882" y="761845"/>
            <a:ext cx="2638806" cy="461665"/>
          </a:xfrm>
          <a:prstGeom prst="rect">
            <a:avLst/>
          </a:prstGeom>
          <a:noFill/>
        </p:spPr>
        <p:txBody>
          <a:bodyPr wrap="square">
            <a:spAutoFit/>
          </a:bodyPr>
          <a:lstStyle/>
          <a:p>
            <a:r>
              <a:rPr lang="en-GB" sz="2400" b="1" i="0" dirty="0">
                <a:effectLst/>
              </a:rPr>
              <a:t>Boot Sector Virus</a:t>
            </a:r>
          </a:p>
        </p:txBody>
      </p:sp>
      <p:sp>
        <p:nvSpPr>
          <p:cNvPr id="7" name="TextBox 6">
            <a:extLst>
              <a:ext uri="{FF2B5EF4-FFF2-40B4-BE49-F238E27FC236}">
                <a16:creationId xmlns:a16="http://schemas.microsoft.com/office/drawing/2014/main" id="{F0388082-CECF-474F-93F9-A34CD1F36EEB}"/>
              </a:ext>
            </a:extLst>
          </p:cNvPr>
          <p:cNvSpPr txBox="1"/>
          <p:nvPr/>
        </p:nvSpPr>
        <p:spPr>
          <a:xfrm>
            <a:off x="3047238" y="1997839"/>
            <a:ext cx="6094476" cy="2862322"/>
          </a:xfrm>
          <a:prstGeom prst="rect">
            <a:avLst/>
          </a:prstGeom>
          <a:noFill/>
        </p:spPr>
        <p:txBody>
          <a:bodyPr wrap="square">
            <a:spAutoFit/>
          </a:bodyPr>
          <a:lstStyle/>
          <a:p>
            <a:r>
              <a:rPr lang="en-GB" b="0" i="0" dirty="0">
                <a:effectLst/>
                <a:latin typeface="Poppins" panose="00000500000000000000" pitchFamily="2" charset="0"/>
              </a:rPr>
              <a:t>Much like beepers and </a:t>
            </a:r>
            <a:r>
              <a:rPr lang="en-GB" b="0" i="1" dirty="0">
                <a:effectLst/>
                <a:latin typeface="Poppins" panose="00000500000000000000" pitchFamily="2" charset="0"/>
              </a:rPr>
              <a:t>Tamagotchis</a:t>
            </a:r>
            <a:r>
              <a:rPr lang="en-GB" b="0" i="0" dirty="0">
                <a:effectLst/>
                <a:latin typeface="Poppins" panose="00000500000000000000" pitchFamily="2" charset="0"/>
              </a:rPr>
              <a:t>, boot sector viruses are terrible little things that were big in the 90s. One of the oldest types of viruses, boot sector viruses go straight for the core of your computer, affecting the </a:t>
            </a:r>
            <a:r>
              <a:rPr lang="en-GB" b="0" i="0" dirty="0" err="1">
                <a:effectLst/>
                <a:latin typeface="Poppins" panose="00000500000000000000" pitchFamily="2" charset="0"/>
              </a:rPr>
              <a:t>startup</a:t>
            </a:r>
            <a:r>
              <a:rPr lang="en-GB" b="0" i="0" dirty="0">
                <a:effectLst/>
                <a:latin typeface="Poppins" panose="00000500000000000000" pitchFamily="2" charset="0"/>
              </a:rPr>
              <a:t> or ‘boot’ process. Back in the day, these viruses were spread through floppy disks. Nowadays, they attach themselves to emails or USB sticks. If your computer catches one of these, you’ll need an expert to carry out a full system reformat (</a:t>
            </a:r>
            <a:r>
              <a:rPr lang="en-GB" b="0" i="0" u="none" strike="noStrike" dirty="0">
                <a:effectLst/>
                <a:latin typeface="Poppins" panose="00000500000000000000" pitchFamily="2" charset="0"/>
                <a:hlinkClick r:id="rId2">
                  <a:extLst>
                    <a:ext uri="{A12FA001-AC4F-418D-AE19-62706E023703}">
                      <ahyp:hlinkClr xmlns:ahyp="http://schemas.microsoft.com/office/drawing/2018/hyperlinkcolor" val="tx"/>
                    </a:ext>
                  </a:extLst>
                </a:hlinkClick>
              </a:rPr>
              <a:t>Windows</a:t>
            </a:r>
            <a:r>
              <a:rPr lang="en-GB" b="0" i="0" dirty="0">
                <a:effectLst/>
                <a:latin typeface="Poppins" panose="00000500000000000000" pitchFamily="2" charset="0"/>
              </a:rPr>
              <a:t>, </a:t>
            </a:r>
            <a:r>
              <a:rPr lang="en-GB" b="0" i="0" u="none" strike="noStrike" dirty="0">
                <a:effectLst/>
                <a:latin typeface="Poppins" panose="00000500000000000000" pitchFamily="2" charset="0"/>
                <a:hlinkClick r:id="rId3">
                  <a:extLst>
                    <a:ext uri="{A12FA001-AC4F-418D-AE19-62706E023703}">
                      <ahyp:hlinkClr xmlns:ahyp="http://schemas.microsoft.com/office/drawing/2018/hyperlinkcolor" val="tx"/>
                    </a:ext>
                  </a:extLst>
                </a:hlinkClick>
              </a:rPr>
              <a:t>Mac</a:t>
            </a:r>
            <a:r>
              <a:rPr lang="en-GB" b="0" i="0" dirty="0">
                <a:effectLst/>
                <a:latin typeface="Poppins" panose="00000500000000000000" pitchFamily="2" charset="0"/>
              </a:rPr>
              <a:t>). </a:t>
            </a:r>
            <a:endParaRPr lang="en-GB" dirty="0"/>
          </a:p>
        </p:txBody>
      </p:sp>
    </p:spTree>
    <p:extLst>
      <p:ext uri="{BB962C8B-B14F-4D97-AF65-F5344CB8AC3E}">
        <p14:creationId xmlns:p14="http://schemas.microsoft.com/office/powerpoint/2010/main" val="420986350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31AAA671-A295-4670-8C8D-AD0013A2772A}"/>
              </a:ext>
            </a:extLst>
          </p:cNvPr>
          <p:cNvSpPr txBox="1"/>
          <p:nvPr/>
        </p:nvSpPr>
        <p:spPr>
          <a:xfrm>
            <a:off x="4639818" y="546854"/>
            <a:ext cx="2099310" cy="461665"/>
          </a:xfrm>
          <a:prstGeom prst="rect">
            <a:avLst/>
          </a:prstGeom>
          <a:noFill/>
        </p:spPr>
        <p:txBody>
          <a:bodyPr wrap="square">
            <a:spAutoFit/>
          </a:bodyPr>
          <a:lstStyle/>
          <a:p>
            <a:pPr algn="l"/>
            <a:r>
              <a:rPr lang="en-GB" sz="2400" b="1" i="0" dirty="0">
                <a:effectLst/>
                <a:cs typeface="Poppins" panose="00000500000000000000" pitchFamily="2" charset="0"/>
              </a:rPr>
              <a:t>Trojan Horses</a:t>
            </a:r>
          </a:p>
        </p:txBody>
      </p:sp>
      <p:sp>
        <p:nvSpPr>
          <p:cNvPr id="7" name="TextBox 6">
            <a:extLst>
              <a:ext uri="{FF2B5EF4-FFF2-40B4-BE49-F238E27FC236}">
                <a16:creationId xmlns:a16="http://schemas.microsoft.com/office/drawing/2014/main" id="{30D352ED-979C-41F8-9175-DE6D1C4712DE}"/>
              </a:ext>
            </a:extLst>
          </p:cNvPr>
          <p:cNvSpPr txBox="1"/>
          <p:nvPr/>
        </p:nvSpPr>
        <p:spPr>
          <a:xfrm>
            <a:off x="3047238" y="1997839"/>
            <a:ext cx="6094476" cy="2862322"/>
          </a:xfrm>
          <a:prstGeom prst="rect">
            <a:avLst/>
          </a:prstGeom>
          <a:noFill/>
        </p:spPr>
        <p:txBody>
          <a:bodyPr wrap="square">
            <a:spAutoFit/>
          </a:bodyPr>
          <a:lstStyle/>
          <a:p>
            <a:r>
              <a:rPr lang="en-GB" dirty="0"/>
              <a:t>Taking their name from the huge wooden horse in which the Greeks hid to get inside the ancient city of Troy, these are among the sneakiest of computer viruses. Used by cyber-criminals, Trojan horses are disguised as normal programs, tempting you to install them on your computer. Once installed, the viruses gain access to your computer's files and capture your private data – think passwords and online banking information. This can then be used by hackers to make online purchases with your bank account or expose your private information.</a:t>
            </a:r>
          </a:p>
        </p:txBody>
      </p:sp>
    </p:spTree>
    <p:extLst>
      <p:ext uri="{BB962C8B-B14F-4D97-AF65-F5344CB8AC3E}">
        <p14:creationId xmlns:p14="http://schemas.microsoft.com/office/powerpoint/2010/main" val="135831079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C0AD9618-59D8-4047-931E-70C7958ABE07}"/>
              </a:ext>
            </a:extLst>
          </p:cNvPr>
          <p:cNvSpPr txBox="1"/>
          <p:nvPr/>
        </p:nvSpPr>
        <p:spPr>
          <a:xfrm>
            <a:off x="4528566" y="318254"/>
            <a:ext cx="2603754" cy="461665"/>
          </a:xfrm>
          <a:prstGeom prst="rect">
            <a:avLst/>
          </a:prstGeom>
          <a:noFill/>
        </p:spPr>
        <p:txBody>
          <a:bodyPr wrap="square">
            <a:spAutoFit/>
          </a:bodyPr>
          <a:lstStyle/>
          <a:p>
            <a:r>
              <a:rPr lang="en-GB" sz="2400" dirty="0"/>
              <a:t>Overwrite Virus</a:t>
            </a:r>
          </a:p>
        </p:txBody>
      </p:sp>
      <p:sp>
        <p:nvSpPr>
          <p:cNvPr id="7" name="TextBox 6">
            <a:extLst>
              <a:ext uri="{FF2B5EF4-FFF2-40B4-BE49-F238E27FC236}">
                <a16:creationId xmlns:a16="http://schemas.microsoft.com/office/drawing/2014/main" id="{EFCAA222-3DEE-4139-BA64-980300098A4B}"/>
              </a:ext>
            </a:extLst>
          </p:cNvPr>
          <p:cNvSpPr txBox="1"/>
          <p:nvPr/>
        </p:nvSpPr>
        <p:spPr>
          <a:xfrm>
            <a:off x="3047238" y="2274838"/>
            <a:ext cx="6094476" cy="2308324"/>
          </a:xfrm>
          <a:prstGeom prst="rect">
            <a:avLst/>
          </a:prstGeom>
          <a:noFill/>
        </p:spPr>
        <p:txBody>
          <a:bodyPr wrap="square">
            <a:spAutoFit/>
          </a:bodyPr>
          <a:lstStyle/>
          <a:p>
            <a:r>
              <a:rPr lang="en-GB" dirty="0"/>
              <a:t>When it comes to pests, these take first prize. Overwrite viruses typically take over a file and wipe the original code without you even knowing it. Once deleted, the original files cannot be recovered and the data is lost. They often spread through emails via attachments or through file downloads on the internet, so always scan files with an anti-virus software before downloading and opening them. This will help you detect these viruses before they even have a chance to cause problems. </a:t>
            </a:r>
          </a:p>
        </p:txBody>
      </p:sp>
    </p:spTree>
    <p:extLst>
      <p:ext uri="{BB962C8B-B14F-4D97-AF65-F5344CB8AC3E}">
        <p14:creationId xmlns:p14="http://schemas.microsoft.com/office/powerpoint/2010/main" val="259527869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76B3A67D-E8DB-46FA-A9A1-6A2AFBFF0973}"/>
              </a:ext>
            </a:extLst>
          </p:cNvPr>
          <p:cNvSpPr txBox="1"/>
          <p:nvPr/>
        </p:nvSpPr>
        <p:spPr>
          <a:xfrm>
            <a:off x="3833622" y="373118"/>
            <a:ext cx="2932938" cy="461665"/>
          </a:xfrm>
          <a:prstGeom prst="rect">
            <a:avLst/>
          </a:prstGeom>
          <a:noFill/>
        </p:spPr>
        <p:txBody>
          <a:bodyPr wrap="square">
            <a:spAutoFit/>
          </a:bodyPr>
          <a:lstStyle/>
          <a:p>
            <a:pPr algn="l"/>
            <a:r>
              <a:rPr lang="en-GB" sz="2400" b="1" i="0" dirty="0">
                <a:effectLst/>
              </a:rPr>
              <a:t>Browser Hijacker</a:t>
            </a:r>
          </a:p>
        </p:txBody>
      </p:sp>
      <p:sp>
        <p:nvSpPr>
          <p:cNvPr id="7" name="TextBox 6">
            <a:extLst>
              <a:ext uri="{FF2B5EF4-FFF2-40B4-BE49-F238E27FC236}">
                <a16:creationId xmlns:a16="http://schemas.microsoft.com/office/drawing/2014/main" id="{A346C5BA-205E-49D2-B801-CA4C7EFEA108}"/>
              </a:ext>
            </a:extLst>
          </p:cNvPr>
          <p:cNvSpPr txBox="1"/>
          <p:nvPr/>
        </p:nvSpPr>
        <p:spPr>
          <a:xfrm>
            <a:off x="3047238" y="1443841"/>
            <a:ext cx="6094476" cy="3970318"/>
          </a:xfrm>
          <a:prstGeom prst="rect">
            <a:avLst/>
          </a:prstGeom>
          <a:noFill/>
        </p:spPr>
        <p:txBody>
          <a:bodyPr wrap="square">
            <a:spAutoFit/>
          </a:bodyPr>
          <a:lstStyle/>
          <a:p>
            <a:r>
              <a:rPr lang="en-GB" b="0" i="0" dirty="0">
                <a:effectLst/>
                <a:latin typeface="Poppins" panose="00000500000000000000" pitchFamily="2" charset="0"/>
              </a:rPr>
              <a:t>The digital equivalent of a crooked cold-caller salesman, browser hijackers take over your internet searches and redirect you to pages you didn’t even want to visit. While not as harmful as other types of viruses – they trick you rather than steal from you – browser hijackers are still an annoying problem since they significantly lower your UX when surfing the internet. If you experience lots of random pop-up adverts or your usual homepage browser has changed without you telling it to, chances are you’ve got a browser hijacker. Always scan email attachments before opening and avoid downloading files from suspicious websites to avoid browser hijackers.</a:t>
            </a:r>
            <a:endParaRPr lang="en-GB" dirty="0"/>
          </a:p>
        </p:txBody>
      </p:sp>
    </p:spTree>
    <p:extLst>
      <p:ext uri="{BB962C8B-B14F-4D97-AF65-F5344CB8AC3E}">
        <p14:creationId xmlns:p14="http://schemas.microsoft.com/office/powerpoint/2010/main" val="398702540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19EC3B94-F1C3-4721-B6A4-F9C936A756C1}"/>
              </a:ext>
            </a:extLst>
          </p:cNvPr>
          <p:cNvSpPr txBox="1"/>
          <p:nvPr/>
        </p:nvSpPr>
        <p:spPr>
          <a:xfrm>
            <a:off x="4309110" y="491990"/>
            <a:ext cx="3048762" cy="461665"/>
          </a:xfrm>
          <a:prstGeom prst="rect">
            <a:avLst/>
          </a:prstGeom>
          <a:noFill/>
        </p:spPr>
        <p:txBody>
          <a:bodyPr wrap="square">
            <a:spAutoFit/>
          </a:bodyPr>
          <a:lstStyle/>
          <a:p>
            <a:pPr algn="l"/>
            <a:r>
              <a:rPr lang="en-GB" sz="2400" b="1" i="0" dirty="0">
                <a:effectLst/>
              </a:rPr>
              <a:t>Web Scripting Virus</a:t>
            </a:r>
          </a:p>
        </p:txBody>
      </p:sp>
      <p:sp>
        <p:nvSpPr>
          <p:cNvPr id="7" name="TextBox 6">
            <a:extLst>
              <a:ext uri="{FF2B5EF4-FFF2-40B4-BE49-F238E27FC236}">
                <a16:creationId xmlns:a16="http://schemas.microsoft.com/office/drawing/2014/main" id="{E922D8E9-69D5-41FA-9501-A3FF7923ADC0}"/>
              </a:ext>
            </a:extLst>
          </p:cNvPr>
          <p:cNvSpPr txBox="1"/>
          <p:nvPr/>
        </p:nvSpPr>
        <p:spPr>
          <a:xfrm>
            <a:off x="3047238" y="1997839"/>
            <a:ext cx="6094476" cy="2862322"/>
          </a:xfrm>
          <a:prstGeom prst="rect">
            <a:avLst/>
          </a:prstGeom>
          <a:noFill/>
        </p:spPr>
        <p:txBody>
          <a:bodyPr wrap="square">
            <a:spAutoFit/>
          </a:bodyPr>
          <a:lstStyle/>
          <a:p>
            <a:r>
              <a:rPr lang="en-GB" dirty="0"/>
              <a:t>This is one for the modern age. Web scripting viruses are very clever little bugs that blend into the background of popular websites – usually social media platforms. They disguise themselves as normal links, tempting you to click on them. Then, like a greedy schoolyard bully, they steal your cookies. Ok, different cookies – we’re talking the kind of cookies that store your information. Still, web scripting viruses definitely shouldn’t be taken lightly – they can send spam to your system and damage your data, and can spread faster than most viruses. </a:t>
            </a:r>
          </a:p>
        </p:txBody>
      </p:sp>
    </p:spTree>
    <p:extLst>
      <p:ext uri="{BB962C8B-B14F-4D97-AF65-F5344CB8AC3E}">
        <p14:creationId xmlns:p14="http://schemas.microsoft.com/office/powerpoint/2010/main" val="3597841268"/>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F46216B-77A9-411A-B9D3-5023FCB70208}"/>
    </a:ext>
  </a:extLst>
</a:theme>
</file>

<file path=docProps/app.xml><?xml version="1.0" encoding="utf-8"?>
<Properties xmlns="http://schemas.openxmlformats.org/officeDocument/2006/extended-properties" xmlns:vt="http://schemas.openxmlformats.org/officeDocument/2006/docPropsVTypes">
  <Template>Office Theme</Template>
  <TotalTime>84</TotalTime>
  <Words>2279</Words>
  <Application>Microsoft Office PowerPoint</Application>
  <PresentationFormat>Widescreen</PresentationFormat>
  <Paragraphs>96</Paragraphs>
  <Slides>37</Slides>
  <Notes>0</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37</vt:i4>
      </vt:variant>
    </vt:vector>
  </HeadingPairs>
  <TitlesOfParts>
    <vt:vector size="46" baseType="lpstr">
      <vt:lpstr>-apple-system</vt:lpstr>
      <vt:lpstr>Arial</vt:lpstr>
      <vt:lpstr>Calibri</vt:lpstr>
      <vt:lpstr>Calibri Light</vt:lpstr>
      <vt:lpstr>Google Sans</vt:lpstr>
      <vt:lpstr>neue-haas-grotesk-display</vt:lpstr>
      <vt:lpstr>Poppins</vt:lpstr>
      <vt:lpstr>Roboto</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What is direct threats</vt:lpstr>
      <vt:lpstr>indirect</vt:lpstr>
      <vt:lpstr>PowerPoint Presentation</vt:lpstr>
      <vt:lpstr>PowerPoint Presentation</vt:lpstr>
      <vt:lpstr>What is supply chain attack </vt:lpstr>
      <vt:lpstr>How can supply chain attacks be prevented?</vt:lpstr>
      <vt:lpstr>How does it work</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Martin Petik</dc:creator>
  <cp:lastModifiedBy>Martin Petik</cp:lastModifiedBy>
  <cp:revision>9</cp:revision>
  <dcterms:created xsi:type="dcterms:W3CDTF">2023-10-19T08:35:54Z</dcterms:created>
  <dcterms:modified xsi:type="dcterms:W3CDTF">2023-11-16T10:20:54Z</dcterms:modified>
</cp:coreProperties>
</file>

<file path=docProps/thumbnail.jpeg>
</file>