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113" d="100"/>
          <a:sy n="113" d="100"/>
        </p:scale>
        <p:origin x="510" y="10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790C8B-31C0-4189-88E7-C3B0FAC2A580}"/>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B641B036-D639-4849-83B7-3BA6376CA18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CACE3D15-CA47-4516-9985-0D4E181425F4}"/>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5" name="Footer Placeholder 4">
            <a:extLst>
              <a:ext uri="{FF2B5EF4-FFF2-40B4-BE49-F238E27FC236}">
                <a16:creationId xmlns:a16="http://schemas.microsoft.com/office/drawing/2014/main" id="{AB005EED-300F-462E-B915-4E37D93062EC}"/>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312EF92-EB96-4AF2-A22E-FD18DA61CF8F}"/>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69412616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4BADA2-94F2-4CF0-BA32-B4B2B5E15AA7}"/>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227281CF-8D9D-4641-AF06-5D53AE4988C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BB7EB24-7BC7-4EE5-BBA8-B54B756D9C80}"/>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5" name="Footer Placeholder 4">
            <a:extLst>
              <a:ext uri="{FF2B5EF4-FFF2-40B4-BE49-F238E27FC236}">
                <a16:creationId xmlns:a16="http://schemas.microsoft.com/office/drawing/2014/main" id="{ECA4A5F4-375F-44B3-AA5B-F26A7ABCA76D}"/>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97D580E8-D13C-44C1-BFF0-43FBDE8C318E}"/>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2738787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FB6B4150-98EB-45C5-85D9-235638FB8C77}"/>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5EAF1D77-30C7-42DE-8033-6F1391008FC2}"/>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35209DB-B638-40E1-9911-3981A6A2CA81}"/>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5" name="Footer Placeholder 4">
            <a:extLst>
              <a:ext uri="{FF2B5EF4-FFF2-40B4-BE49-F238E27FC236}">
                <a16:creationId xmlns:a16="http://schemas.microsoft.com/office/drawing/2014/main" id="{17581495-3BA3-482B-89D1-136CBFF4C2B2}"/>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FB71AACB-4E25-4496-BB6E-88D105DAAB2B}"/>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28347505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54AAAE0-937A-47AE-B8A6-47AB1EBED412}"/>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BAFBBCB8-48D3-4581-83CB-BA78B482BC60}"/>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BD164B4-1C0D-4A0F-ADF7-26873465B6B1}"/>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5" name="Footer Placeholder 4">
            <a:extLst>
              <a:ext uri="{FF2B5EF4-FFF2-40B4-BE49-F238E27FC236}">
                <a16:creationId xmlns:a16="http://schemas.microsoft.com/office/drawing/2014/main" id="{362CC792-DE93-4E70-B800-3372BC067190}"/>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A454588-D37F-479A-BA68-971B43359545}"/>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37194518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C068A7-E4A7-42D5-8B51-89D524E3B376}"/>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6DDC2841-45C2-4EF0-9773-CD98EE7A331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CC6494A-107C-4B94-967D-7C97EDDA71AA}"/>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5" name="Footer Placeholder 4">
            <a:extLst>
              <a:ext uri="{FF2B5EF4-FFF2-40B4-BE49-F238E27FC236}">
                <a16:creationId xmlns:a16="http://schemas.microsoft.com/office/drawing/2014/main" id="{5F077BA7-F9AB-4043-B2D4-DE4DCB3956F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1AA5D72-9A60-4497-B892-672DB4ED4B59}"/>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370445406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F41749-6FFA-4601-A35F-801EB2BF1C62}"/>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0C31EFCE-5DC3-4B3A-93C1-449B28BF85C5}"/>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55245524-00C9-4BAE-9205-D58E95270098}"/>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DC22EA48-F5B6-45E7-9981-0E21D5662FFB}"/>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6" name="Footer Placeholder 5">
            <a:extLst>
              <a:ext uri="{FF2B5EF4-FFF2-40B4-BE49-F238E27FC236}">
                <a16:creationId xmlns:a16="http://schemas.microsoft.com/office/drawing/2014/main" id="{D2993BF2-F6DA-41C9-9ED9-F2D65965A2BB}"/>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8DB5F35-BB32-407F-BEBC-C658B228D026}"/>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361785081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56E35AC-2007-47B0-A011-FEAA890E2845}"/>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798A5D7-C3BC-4846-AE68-ABBAF0A108B6}"/>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7DC24962-1B26-49AE-850D-8391CE750B6D}"/>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9F05DFEC-CA7D-48FE-B0BE-F720BD8F4CF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0B07E2B6-5CD0-4CCD-8C21-E569C43B47C0}"/>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CF3B52E3-53D7-47A5-928C-1D6657580BE2}"/>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8" name="Footer Placeholder 7">
            <a:extLst>
              <a:ext uri="{FF2B5EF4-FFF2-40B4-BE49-F238E27FC236}">
                <a16:creationId xmlns:a16="http://schemas.microsoft.com/office/drawing/2014/main" id="{F84F2D42-5335-45D1-A506-A84921284A89}"/>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65BD15D9-B203-4F0D-AFF7-9AE2445FF4B1}"/>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1691115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7F9097-B29E-4278-8312-59570DF23E34}"/>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2C2DF8D8-0C0A-4FB6-8769-0950B9665CB1}"/>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4" name="Footer Placeholder 3">
            <a:extLst>
              <a:ext uri="{FF2B5EF4-FFF2-40B4-BE49-F238E27FC236}">
                <a16:creationId xmlns:a16="http://schemas.microsoft.com/office/drawing/2014/main" id="{F68F63C9-B32A-43A7-B938-2EA439F21486}"/>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9B9EB858-4FCC-414A-806F-AF12CADD5664}"/>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38230431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027114F7-E57F-4ED3-8A55-D21C142C4A11}"/>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3" name="Footer Placeholder 2">
            <a:extLst>
              <a:ext uri="{FF2B5EF4-FFF2-40B4-BE49-F238E27FC236}">
                <a16:creationId xmlns:a16="http://schemas.microsoft.com/office/drawing/2014/main" id="{7B20EFE3-E335-42D8-B411-139A24C35852}"/>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02213FB5-C174-42A0-B7D3-58040B5E2192}"/>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129923248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4387760-F410-4AA4-9E2B-CADFE4FC737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5F483DFC-B039-4AAD-BD05-5BFAA5E90A5E}"/>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E5C3326E-3DFC-4C6E-A666-26C96D129A9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D25858A-CF24-461E-ACE8-05F2C37635D2}"/>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6" name="Footer Placeholder 5">
            <a:extLst>
              <a:ext uri="{FF2B5EF4-FFF2-40B4-BE49-F238E27FC236}">
                <a16:creationId xmlns:a16="http://schemas.microsoft.com/office/drawing/2014/main" id="{1558A58C-1040-4067-A3E8-CC887FD472A7}"/>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EF77151E-0D31-4D3C-BE61-06589D28CF41}"/>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261767607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A92E2C-4969-4F64-8C1F-9E94C6663D6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C254DFF-6096-4CC0-A959-CC11E1F14691}"/>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5D2A7BA4-AAF9-43CE-BBEE-3903F1543AD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E4C7460-50C8-4BD3-ADC5-926786BD495D}"/>
              </a:ext>
            </a:extLst>
          </p:cNvPr>
          <p:cNvSpPr>
            <a:spLocks noGrp="1"/>
          </p:cNvSpPr>
          <p:nvPr>
            <p:ph type="dt" sz="half" idx="10"/>
          </p:nvPr>
        </p:nvSpPr>
        <p:spPr/>
        <p:txBody>
          <a:bodyPr/>
          <a:lstStyle/>
          <a:p>
            <a:fld id="{6D304C3D-7057-49FD-9551-03DC9A3D986F}" type="datetimeFigureOut">
              <a:rPr lang="en-GB" smtClean="0"/>
              <a:t>06/12/2023</a:t>
            </a:fld>
            <a:endParaRPr lang="en-GB"/>
          </a:p>
        </p:txBody>
      </p:sp>
      <p:sp>
        <p:nvSpPr>
          <p:cNvPr id="6" name="Footer Placeholder 5">
            <a:extLst>
              <a:ext uri="{FF2B5EF4-FFF2-40B4-BE49-F238E27FC236}">
                <a16:creationId xmlns:a16="http://schemas.microsoft.com/office/drawing/2014/main" id="{05D844B8-7412-4462-BBDB-F9AF6D5F1764}"/>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2E485CC-70EF-4926-9537-7D83C712133E}"/>
              </a:ext>
            </a:extLst>
          </p:cNvPr>
          <p:cNvSpPr>
            <a:spLocks noGrp="1"/>
          </p:cNvSpPr>
          <p:nvPr>
            <p:ph type="sldNum" sz="quarter" idx="12"/>
          </p:nvPr>
        </p:nvSpPr>
        <p:spPr/>
        <p:txBody>
          <a:bodyPr/>
          <a:lstStyle/>
          <a:p>
            <a:fld id="{84DEA1AE-EEB3-4E99-9E28-0AB90A79E6CB}" type="slidenum">
              <a:rPr lang="en-GB" smtClean="0"/>
              <a:t>‹#›</a:t>
            </a:fld>
            <a:endParaRPr lang="en-GB"/>
          </a:p>
        </p:txBody>
      </p:sp>
    </p:spTree>
    <p:extLst>
      <p:ext uri="{BB962C8B-B14F-4D97-AF65-F5344CB8AC3E}">
        <p14:creationId xmlns:p14="http://schemas.microsoft.com/office/powerpoint/2010/main" val="243743663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FB2122BB-A5A2-4B5F-958E-B7416B000B5E}"/>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9E8EF3D9-2885-458D-8D5E-E2554155FC01}"/>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72ABBEC-4ADE-4254-8DED-368FE539EED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D304C3D-7057-49FD-9551-03DC9A3D986F}" type="datetimeFigureOut">
              <a:rPr lang="en-GB" smtClean="0"/>
              <a:t>06/12/2023</a:t>
            </a:fld>
            <a:endParaRPr lang="en-GB"/>
          </a:p>
        </p:txBody>
      </p:sp>
      <p:sp>
        <p:nvSpPr>
          <p:cNvPr id="5" name="Footer Placeholder 4">
            <a:extLst>
              <a:ext uri="{FF2B5EF4-FFF2-40B4-BE49-F238E27FC236}">
                <a16:creationId xmlns:a16="http://schemas.microsoft.com/office/drawing/2014/main" id="{F666A745-A9D1-4C3E-B751-C28BD4BEF205}"/>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FE74BA7-E8C4-465F-A3DB-6AF8BD0C430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4DEA1AE-EEB3-4E99-9E28-0AB90A79E6CB}" type="slidenum">
              <a:rPr lang="en-GB" smtClean="0"/>
              <a:t>‹#›</a:t>
            </a:fld>
            <a:endParaRPr lang="en-GB"/>
          </a:p>
        </p:txBody>
      </p:sp>
    </p:spTree>
    <p:extLst>
      <p:ext uri="{BB962C8B-B14F-4D97-AF65-F5344CB8AC3E}">
        <p14:creationId xmlns:p14="http://schemas.microsoft.com/office/powerpoint/2010/main" val="252544798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7464AB-CC44-4E26-988A-C5FA5451BAF6}"/>
              </a:ext>
            </a:extLst>
          </p:cNvPr>
          <p:cNvSpPr>
            <a:spLocks noGrp="1"/>
          </p:cNvSpPr>
          <p:nvPr>
            <p:ph type="ctrTitle"/>
          </p:nvPr>
        </p:nvSpPr>
        <p:spPr>
          <a:xfrm>
            <a:off x="973667" y="67732"/>
            <a:ext cx="9144000" cy="334963"/>
          </a:xfrm>
        </p:spPr>
        <p:txBody>
          <a:bodyPr>
            <a:normAutofit fontScale="90000"/>
          </a:bodyPr>
          <a:lstStyle/>
          <a:p>
            <a:r>
              <a:rPr lang="en-GB" sz="2000" b="1" u="sng" dirty="0"/>
              <a:t>Learning aim A unit 22</a:t>
            </a:r>
          </a:p>
        </p:txBody>
      </p:sp>
      <p:sp>
        <p:nvSpPr>
          <p:cNvPr id="3" name="Subtitle 2">
            <a:extLst>
              <a:ext uri="{FF2B5EF4-FFF2-40B4-BE49-F238E27FC236}">
                <a16:creationId xmlns:a16="http://schemas.microsoft.com/office/drawing/2014/main" id="{53DE65F4-9F9F-4829-87C2-22ACC88DA688}"/>
              </a:ext>
            </a:extLst>
          </p:cNvPr>
          <p:cNvSpPr>
            <a:spLocks noGrp="1"/>
          </p:cNvSpPr>
          <p:nvPr>
            <p:ph type="subTitle" idx="1"/>
          </p:nvPr>
        </p:nvSpPr>
        <p:spPr>
          <a:xfrm>
            <a:off x="1524000" y="1295399"/>
            <a:ext cx="9144000" cy="4766733"/>
          </a:xfrm>
        </p:spPr>
        <p:txBody>
          <a:bodyPr>
            <a:normAutofit/>
          </a:bodyPr>
          <a:lstStyle/>
          <a:p>
            <a:r>
              <a:rPr lang="en-GB" sz="1600" dirty="0"/>
              <a:t>Hackers can affect different computers because they can create programs that search for unprotected pathways into network systems and computers. They can also hack your Wi-Fi and take over access of your computer and steal your passwords. Spyware can affect computers because it can cause operating systems to crash and can disable internet security software and make computers overheat which can cause permanent damage to the computer. Accidental disclosure of data can affect computers because it is a big risk as it can lead to the exposure of sensitive information, financial losses, legal liabilities, and damage to an </a:t>
            </a:r>
            <a:r>
              <a:rPr lang="en-GB" sz="1600"/>
              <a:t>organizations reputation.</a:t>
            </a:r>
            <a:endParaRPr lang="en-GB" sz="1600" dirty="0"/>
          </a:p>
          <a:p>
            <a:endParaRPr lang="en-GB" sz="1600" dirty="0"/>
          </a:p>
        </p:txBody>
      </p:sp>
    </p:spTree>
    <p:extLst>
      <p:ext uri="{BB962C8B-B14F-4D97-AF65-F5344CB8AC3E}">
        <p14:creationId xmlns:p14="http://schemas.microsoft.com/office/powerpoint/2010/main" val="250063285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TotalTime>
  <Words>112</Words>
  <Application>Microsoft Office PowerPoint</Application>
  <PresentationFormat>Widescreen</PresentationFormat>
  <Paragraphs>2</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Learning aim A unit 22</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Learning aim A unit 22</dc:title>
  <dc:creator>Saahyl Arafen</dc:creator>
  <cp:lastModifiedBy>Saahyl Arafen</cp:lastModifiedBy>
  <cp:revision>3</cp:revision>
  <dcterms:created xsi:type="dcterms:W3CDTF">2023-12-06T15:13:53Z</dcterms:created>
  <dcterms:modified xsi:type="dcterms:W3CDTF">2023-12-06T15:29:47Z</dcterms:modified>
</cp:coreProperties>
</file>

<file path=docProps/thumbnail.jpeg>
</file>