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8FCF6B-5DD5-444E-A0A6-40C8F8803B54}" v="205" dt="2023-12-14T14:02:56.1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Petik" userId="S::279832@student.calderdale.ac.uk::949749a2-af6e-499f-addf-07aaaf735eab" providerId="AD" clId="Web-{E08FCF6B-5DD5-444E-A0A6-40C8F8803B54}"/>
    <pc:docChg chg="addSld modSld">
      <pc:chgData name="Martin Petik" userId="S::279832@student.calderdale.ac.uk::949749a2-af6e-499f-addf-07aaaf735eab" providerId="AD" clId="Web-{E08FCF6B-5DD5-444E-A0A6-40C8F8803B54}" dt="2023-12-14T14:02:56.116" v="153"/>
      <pc:docMkLst>
        <pc:docMk/>
      </pc:docMkLst>
      <pc:sldChg chg="addSp delSp modSp mod setBg">
        <pc:chgData name="Martin Petik" userId="S::279832@student.calderdale.ac.uk::949749a2-af6e-499f-addf-07aaaf735eab" providerId="AD" clId="Web-{E08FCF6B-5DD5-444E-A0A6-40C8F8803B54}" dt="2023-12-14T13:43:00.914" v="43" actId="20577"/>
        <pc:sldMkLst>
          <pc:docMk/>
          <pc:sldMk cId="109857222" sldId="256"/>
        </pc:sldMkLst>
        <pc:spChg chg="del">
          <ac:chgData name="Martin Petik" userId="S::279832@student.calderdale.ac.uk::949749a2-af6e-499f-addf-07aaaf735eab" providerId="AD" clId="Web-{E08FCF6B-5DD5-444E-A0A6-40C8F8803B54}" dt="2023-12-14T13:39:41.799" v="0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Martin Petik" userId="S::279832@student.calderdale.ac.uk::949749a2-af6e-499f-addf-07aaaf735eab" providerId="AD" clId="Web-{E08FCF6B-5DD5-444E-A0A6-40C8F8803B54}" dt="2023-12-14T13:39:43.158" v="1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Martin Petik" userId="S::279832@student.calderdale.ac.uk::949749a2-af6e-499f-addf-07aaaf735eab" providerId="AD" clId="Web-{E08FCF6B-5DD5-444E-A0A6-40C8F8803B54}" dt="2023-12-14T13:43:00.914" v="43" actId="20577"/>
          <ac:spMkLst>
            <pc:docMk/>
            <pc:sldMk cId="109857222" sldId="256"/>
            <ac:spMk id="4" creationId="{E9E05ACC-56AA-49A1-62FE-5FC807387325}"/>
          </ac:spMkLst>
        </pc:spChg>
        <pc:picChg chg="add del mod">
          <ac:chgData name="Martin Petik" userId="S::279832@student.calderdale.ac.uk::949749a2-af6e-499f-addf-07aaaf735eab" providerId="AD" clId="Web-{E08FCF6B-5DD5-444E-A0A6-40C8F8803B54}" dt="2023-12-14T13:42:12.382" v="25"/>
          <ac:picMkLst>
            <pc:docMk/>
            <pc:sldMk cId="109857222" sldId="256"/>
            <ac:picMk id="5" creationId="{D0A0BE59-572B-78CC-D22C-50D578D6C823}"/>
          </ac:picMkLst>
        </pc:picChg>
        <pc:picChg chg="add mod">
          <ac:chgData name="Martin Petik" userId="S::279832@student.calderdale.ac.uk::949749a2-af6e-499f-addf-07aaaf735eab" providerId="AD" clId="Web-{E08FCF6B-5DD5-444E-A0A6-40C8F8803B54}" dt="2023-12-14T13:42:30.992" v="28" actId="1076"/>
          <ac:picMkLst>
            <pc:docMk/>
            <pc:sldMk cId="109857222" sldId="256"/>
            <ac:picMk id="6" creationId="{4736E98A-E35B-52CB-F027-A5A1DE66C11C}"/>
          </ac:picMkLst>
        </pc:picChg>
      </pc:sldChg>
      <pc:sldChg chg="addSp delSp modSp new mod setBg">
        <pc:chgData name="Martin Petik" userId="S::279832@student.calderdale.ac.uk::949749a2-af6e-499f-addf-07aaaf735eab" providerId="AD" clId="Web-{E08FCF6B-5DD5-444E-A0A6-40C8F8803B54}" dt="2023-12-14T14:02:45.553" v="145" actId="1076"/>
        <pc:sldMkLst>
          <pc:docMk/>
          <pc:sldMk cId="2645003458" sldId="257"/>
        </pc:sldMkLst>
        <pc:spChg chg="del">
          <ac:chgData name="Martin Petik" userId="S::279832@student.calderdale.ac.uk::949749a2-af6e-499f-addf-07aaaf735eab" providerId="AD" clId="Web-{E08FCF6B-5DD5-444E-A0A6-40C8F8803B54}" dt="2023-12-14T13:40:23.707" v="4"/>
          <ac:spMkLst>
            <pc:docMk/>
            <pc:sldMk cId="2645003458" sldId="257"/>
            <ac:spMk id="2" creationId="{B3661207-5B67-91EC-22C6-00F19D8240E5}"/>
          </ac:spMkLst>
        </pc:spChg>
        <pc:spChg chg="del">
          <ac:chgData name="Martin Petik" userId="S::279832@student.calderdale.ac.uk::949749a2-af6e-499f-addf-07aaaf735eab" providerId="AD" clId="Web-{E08FCF6B-5DD5-444E-A0A6-40C8F8803B54}" dt="2023-12-14T13:40:25.410" v="5"/>
          <ac:spMkLst>
            <pc:docMk/>
            <pc:sldMk cId="2645003458" sldId="257"/>
            <ac:spMk id="3" creationId="{037AB5A1-63BF-4411-6060-807D7D21D0D3}"/>
          </ac:spMkLst>
        </pc:spChg>
        <pc:spChg chg="add mod">
          <ac:chgData name="Martin Petik" userId="S::279832@student.calderdale.ac.uk::949749a2-af6e-499f-addf-07aaaf735eab" providerId="AD" clId="Web-{E08FCF6B-5DD5-444E-A0A6-40C8F8803B54}" dt="2023-12-14T13:45:34.044" v="142" actId="1076"/>
          <ac:spMkLst>
            <pc:docMk/>
            <pc:sldMk cId="2645003458" sldId="257"/>
            <ac:spMk id="19" creationId="{7F3717B0-01BA-F03B-07C4-DD4CA50C6678}"/>
          </ac:spMkLst>
        </pc:spChg>
        <pc:picChg chg="add del mod">
          <ac:chgData name="Martin Petik" userId="S::279832@student.calderdale.ac.uk::949749a2-af6e-499f-addf-07aaaf735eab" providerId="AD" clId="Web-{E08FCF6B-5DD5-444E-A0A6-40C8F8803B54}" dt="2023-12-14T13:43:41.056" v="69"/>
          <ac:picMkLst>
            <pc:docMk/>
            <pc:sldMk cId="2645003458" sldId="257"/>
            <ac:picMk id="4" creationId="{6EB9E84D-7A9F-7EED-9D8C-8602A3701203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3:39.681" v="67"/>
          <ac:picMkLst>
            <pc:docMk/>
            <pc:sldMk cId="2645003458" sldId="257"/>
            <ac:picMk id="5" creationId="{7451D4DA-121B-CE0A-425F-5A5049E08B15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2.981" v="138"/>
          <ac:picMkLst>
            <pc:docMk/>
            <pc:sldMk cId="2645003458" sldId="257"/>
            <ac:picMk id="6" creationId="{796C81E1-C71B-E6CA-14D1-57E4AF888D4C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2.512" v="137"/>
          <ac:picMkLst>
            <pc:docMk/>
            <pc:sldMk cId="2645003458" sldId="257"/>
            <ac:picMk id="7" creationId="{D75F93B0-7330-A398-0EF5-D8436C5A57ED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1.966" v="136"/>
          <ac:picMkLst>
            <pc:docMk/>
            <pc:sldMk cId="2645003458" sldId="257"/>
            <ac:picMk id="8" creationId="{E6085F7D-680C-36BC-7C22-132F2EFC796F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0.184" v="135"/>
          <ac:picMkLst>
            <pc:docMk/>
            <pc:sldMk cId="2645003458" sldId="257"/>
            <ac:picMk id="9" creationId="{60D195BE-9B5C-BAC9-8924-2A1FAEF956A1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3:33.525" v="61"/>
          <ac:picMkLst>
            <pc:docMk/>
            <pc:sldMk cId="2645003458" sldId="257"/>
            <ac:picMk id="10" creationId="{5441DB54-7E3B-3FB3-BF33-06CE73F9EDA2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3:32.634" v="58"/>
          <ac:picMkLst>
            <pc:docMk/>
            <pc:sldMk cId="2645003458" sldId="257"/>
            <ac:picMk id="11" creationId="{0EF7F9F4-3905-CFB6-BC83-0455B9C08806}"/>
          </ac:picMkLst>
        </pc:picChg>
        <pc:picChg chg="add mod">
          <ac:chgData name="Martin Petik" userId="S::279832@student.calderdale.ac.uk::949749a2-af6e-499f-addf-07aaaf735eab" providerId="AD" clId="Web-{E08FCF6B-5DD5-444E-A0A6-40C8F8803B54}" dt="2023-12-14T14:02:45.553" v="145" actId="1076"/>
          <ac:picMkLst>
            <pc:docMk/>
            <pc:sldMk cId="2645003458" sldId="257"/>
            <ac:picMk id="12" creationId="{20912938-B4CE-F64F-B019-1B51D9CBCE2C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0.184" v="134"/>
          <ac:picMkLst>
            <pc:docMk/>
            <pc:sldMk cId="2645003458" sldId="257"/>
            <ac:picMk id="13" creationId="{BCE46068-C5D9-9E51-1A0E-EC14F79E55CB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0.184" v="133"/>
          <ac:picMkLst>
            <pc:docMk/>
            <pc:sldMk cId="2645003458" sldId="257"/>
            <ac:picMk id="14" creationId="{B2EDA6F2-5745-50E1-B6A7-4726C053C755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3:45:20.184" v="132"/>
          <ac:picMkLst>
            <pc:docMk/>
            <pc:sldMk cId="2645003458" sldId="257"/>
            <ac:picMk id="15" creationId="{94D2D55B-DCAC-9D91-3D32-BCFFB48EFFAC}"/>
          </ac:picMkLst>
        </pc:picChg>
        <pc:picChg chg="add mod">
          <ac:chgData name="Martin Petik" userId="S::279832@student.calderdale.ac.uk::949749a2-af6e-499f-addf-07aaaf735eab" providerId="AD" clId="Web-{E08FCF6B-5DD5-444E-A0A6-40C8F8803B54}" dt="2023-12-14T13:44:01.244" v="87" actId="1076"/>
          <ac:picMkLst>
            <pc:docMk/>
            <pc:sldMk cId="2645003458" sldId="257"/>
            <ac:picMk id="16" creationId="{28984AD9-18CC-2110-A39C-B1F9CA828FE3}"/>
          </ac:picMkLst>
        </pc:picChg>
        <pc:picChg chg="add mod">
          <ac:chgData name="Martin Petik" userId="S::279832@student.calderdale.ac.uk::949749a2-af6e-499f-addf-07aaaf735eab" providerId="AD" clId="Web-{E08FCF6B-5DD5-444E-A0A6-40C8F8803B54}" dt="2023-12-14T13:44:01.213" v="86" actId="1076"/>
          <ac:picMkLst>
            <pc:docMk/>
            <pc:sldMk cId="2645003458" sldId="257"/>
            <ac:picMk id="17" creationId="{75FAD0D6-DA3D-4A3D-8219-FEAE198EEB82}"/>
          </ac:picMkLst>
        </pc:picChg>
        <pc:picChg chg="add mod">
          <ac:chgData name="Martin Petik" userId="S::279832@student.calderdale.ac.uk::949749a2-af6e-499f-addf-07aaaf735eab" providerId="AD" clId="Web-{E08FCF6B-5DD5-444E-A0A6-40C8F8803B54}" dt="2023-12-14T13:44:01.182" v="85" actId="1076"/>
          <ac:picMkLst>
            <pc:docMk/>
            <pc:sldMk cId="2645003458" sldId="257"/>
            <ac:picMk id="18" creationId="{D2D61086-5465-5F15-E301-FEC27D46A824}"/>
          </ac:picMkLst>
        </pc:picChg>
      </pc:sldChg>
      <pc:sldChg chg="addSp delSp modSp new mod setBg">
        <pc:chgData name="Martin Petik" userId="S::279832@student.calderdale.ac.uk::949749a2-af6e-499f-addf-07aaaf735eab" providerId="AD" clId="Web-{E08FCF6B-5DD5-444E-A0A6-40C8F8803B54}" dt="2023-12-14T14:02:56.116" v="153"/>
        <pc:sldMkLst>
          <pc:docMk/>
          <pc:sldMk cId="1340651261" sldId="258"/>
        </pc:sldMkLst>
        <pc:spChg chg="del">
          <ac:chgData name="Martin Petik" userId="S::279832@student.calderdale.ac.uk::949749a2-af6e-499f-addf-07aaaf735eab" providerId="AD" clId="Web-{E08FCF6B-5DD5-444E-A0A6-40C8F8803B54}" dt="2023-12-14T13:45:08.278" v="123"/>
          <ac:spMkLst>
            <pc:docMk/>
            <pc:sldMk cId="1340651261" sldId="258"/>
            <ac:spMk id="2" creationId="{6A470139-5D6F-AC6D-4F74-78DA6F4AA9EF}"/>
          </ac:spMkLst>
        </pc:spChg>
        <pc:spChg chg="del">
          <ac:chgData name="Martin Petik" userId="S::279832@student.calderdale.ac.uk::949749a2-af6e-499f-addf-07aaaf735eab" providerId="AD" clId="Web-{E08FCF6B-5DD5-444E-A0A6-40C8F8803B54}" dt="2023-12-14T13:45:07.293" v="122"/>
          <ac:spMkLst>
            <pc:docMk/>
            <pc:sldMk cId="1340651261" sldId="258"/>
            <ac:spMk id="3" creationId="{EBE9EF51-16CA-75D9-2492-C500473E4418}"/>
          </ac:spMkLst>
        </pc:spChg>
        <pc:spChg chg="add">
          <ac:chgData name="Martin Petik" userId="S::279832@student.calderdale.ac.uk::949749a2-af6e-499f-addf-07aaaf735eab" providerId="AD" clId="Web-{E08FCF6B-5DD5-444E-A0A6-40C8F8803B54}" dt="2023-12-14T13:45:17.637" v="131"/>
          <ac:spMkLst>
            <pc:docMk/>
            <pc:sldMk cId="1340651261" sldId="258"/>
            <ac:spMk id="17" creationId="{23B4CFED-2908-BDBC-B410-C4E1E0918C14}"/>
          </ac:spMkLst>
        </pc:spChg>
        <pc:picChg chg="add">
          <ac:chgData name="Martin Petik" userId="S::279832@student.calderdale.ac.uk::949749a2-af6e-499f-addf-07aaaf735eab" providerId="AD" clId="Web-{E08FCF6B-5DD5-444E-A0A6-40C8F8803B54}" dt="2023-12-14T13:45:17.481" v="125"/>
          <ac:picMkLst>
            <pc:docMk/>
            <pc:sldMk cId="1340651261" sldId="258"/>
            <ac:picMk id="5" creationId="{AC9BC8FF-FA95-45A2-1731-9EC1E259B91B}"/>
          </ac:picMkLst>
        </pc:picChg>
        <pc:picChg chg="add del">
          <ac:chgData name="Martin Petik" userId="S::279832@student.calderdale.ac.uk::949749a2-af6e-499f-addf-07aaaf735eab" providerId="AD" clId="Web-{E08FCF6B-5DD5-444E-A0A6-40C8F8803B54}" dt="2023-12-14T14:02:56.116" v="153"/>
          <ac:picMkLst>
            <pc:docMk/>
            <pc:sldMk cId="1340651261" sldId="258"/>
            <ac:picMk id="7" creationId="{480CB435-E259-C176-13E7-4C3F79297FC3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4:02:51.522" v="149"/>
          <ac:picMkLst>
            <pc:docMk/>
            <pc:sldMk cId="1340651261" sldId="258"/>
            <ac:picMk id="9" creationId="{728F42C8-7919-F2BE-83CF-2DB0F96568DB}"/>
          </ac:picMkLst>
        </pc:picChg>
        <pc:picChg chg="add del">
          <ac:chgData name="Martin Petik" userId="S::279832@student.calderdale.ac.uk::949749a2-af6e-499f-addf-07aaaf735eab" providerId="AD" clId="Web-{E08FCF6B-5DD5-444E-A0A6-40C8F8803B54}" dt="2023-12-14T14:02:52.663" v="151"/>
          <ac:picMkLst>
            <pc:docMk/>
            <pc:sldMk cId="1340651261" sldId="258"/>
            <ac:picMk id="11" creationId="{2D0226B6-E349-7616-4129-196BA258D410}"/>
          </ac:picMkLst>
        </pc:picChg>
        <pc:picChg chg="add del">
          <ac:chgData name="Martin Petik" userId="S::279832@student.calderdale.ac.uk::949749a2-af6e-499f-addf-07aaaf735eab" providerId="AD" clId="Web-{E08FCF6B-5DD5-444E-A0A6-40C8F8803B54}" dt="2023-12-14T14:02:52.116" v="150"/>
          <ac:picMkLst>
            <pc:docMk/>
            <pc:sldMk cId="1340651261" sldId="258"/>
            <ac:picMk id="13" creationId="{38E6D689-62A5-965B-3667-CF2FDD482368}"/>
          </ac:picMkLst>
        </pc:picChg>
        <pc:picChg chg="add del mod">
          <ac:chgData name="Martin Petik" userId="S::279832@student.calderdale.ac.uk::949749a2-af6e-499f-addf-07aaaf735eab" providerId="AD" clId="Web-{E08FCF6B-5DD5-444E-A0A6-40C8F8803B54}" dt="2023-12-14T14:02:51.225" v="148"/>
          <ac:picMkLst>
            <pc:docMk/>
            <pc:sldMk cId="1340651261" sldId="258"/>
            <ac:picMk id="15" creationId="{9350EDFF-8CFF-8929-69DD-8640515ABBE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E05ACC-56AA-49A1-62FE-5FC807387325}"/>
              </a:ext>
            </a:extLst>
          </p:cNvPr>
          <p:cNvSpPr txBox="1"/>
          <p:nvPr/>
        </p:nvSpPr>
        <p:spPr>
          <a:xfrm>
            <a:off x="4742761" y="3879774"/>
            <a:ext cx="287172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Windows 10</a:t>
            </a:r>
          </a:p>
        </p:txBody>
      </p:sp>
      <p:pic>
        <p:nvPicPr>
          <p:cNvPr id="6" name="Picture 5" descr="File:Windows logo - 2012 (dark blue).svg - Wikimedia Commons">
            <a:extLst>
              <a:ext uri="{FF2B5EF4-FFF2-40B4-BE49-F238E27FC236}">
                <a16:creationId xmlns:a16="http://schemas.microsoft.com/office/drawing/2014/main" id="{4736E98A-E35B-52CB-F027-A5A1DE66C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027" y="808822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20912938-B4CE-F64F-B019-1B51D9CBC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92" y="2475811"/>
            <a:ext cx="4886325" cy="2752725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28984AD9-18CC-2110-A39C-B1F9CA828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6915150"/>
            <a:ext cx="6096000" cy="3429000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75FAD0D6-DA3D-4A3D-8219-FEAE198EE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575" y="7315200"/>
            <a:ext cx="6096000" cy="3429000"/>
          </a:xfrm>
          <a:prstGeom prst="rect">
            <a:avLst/>
          </a:prstGeom>
        </p:spPr>
      </p:pic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D2D61086-5465-5F15-E301-FEC27D46A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725" y="7153275"/>
            <a:ext cx="6096000" cy="3429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F3717B0-01BA-F03B-07C4-DD4CA50C6678}"/>
              </a:ext>
            </a:extLst>
          </p:cNvPr>
          <p:cNvSpPr txBox="1"/>
          <p:nvPr/>
        </p:nvSpPr>
        <p:spPr>
          <a:xfrm>
            <a:off x="4067175" y="1219200"/>
            <a:ext cx="4648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solidFill>
                  <a:srgbClr val="2F5597"/>
                </a:solidFill>
              </a:rPr>
              <a:t>Installation process</a:t>
            </a:r>
            <a:endParaRPr lang="en-US" sz="3600" dirty="0" err="1">
              <a:solidFill>
                <a:srgbClr val="2F5597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500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AC9BC8FF-FA95-45A2-1731-9EC1E259B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467" y="1932886"/>
            <a:ext cx="6096000" cy="3429000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480CB435-E259-C176-13E7-4C3F79297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467" y="1599511"/>
            <a:ext cx="6096000" cy="3429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B4CFED-2908-BDBC-B410-C4E1E0918C14}"/>
              </a:ext>
            </a:extLst>
          </p:cNvPr>
          <p:cNvSpPr txBox="1"/>
          <p:nvPr/>
        </p:nvSpPr>
        <p:spPr>
          <a:xfrm>
            <a:off x="9486900" y="4057650"/>
            <a:ext cx="4648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solidFill>
                  <a:srgbClr val="2F5597"/>
                </a:solidFill>
              </a:rPr>
              <a:t>Installation </a:t>
            </a:r>
            <a:r>
              <a:rPr lang="en-US" sz="3600" dirty="0" err="1">
                <a:solidFill>
                  <a:srgbClr val="2F5597"/>
                </a:solidFill>
              </a:rPr>
              <a:t>proces</a:t>
            </a:r>
            <a:endParaRPr lang="en-US" sz="3600" dirty="0" err="1">
              <a:solidFill>
                <a:srgbClr val="2F5597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651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42</cp:revision>
  <dcterms:created xsi:type="dcterms:W3CDTF">2023-12-14T13:39:38Z</dcterms:created>
  <dcterms:modified xsi:type="dcterms:W3CDTF">2023-12-14T14:02:59Z</dcterms:modified>
</cp:coreProperties>
</file>